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04" y="-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072217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97776774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57175" y="70190"/>
            <a:ext cx="6343650" cy="90036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987542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171450" y="-604837"/>
            <a:ext cx="7200900" cy="103536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63989006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180975" y="-571500"/>
            <a:ext cx="721995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77822044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180975" y="-561975"/>
            <a:ext cx="7219950" cy="10267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77822044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180975" y="-561975"/>
            <a:ext cx="7219950" cy="10267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1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5725" y="-528637"/>
            <a:ext cx="7029450" cy="102012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B-01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128587" y="-561975"/>
            <a:ext cx="7115175" cy="10267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h64100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147637" y="-538162"/>
            <a:ext cx="7153275" cy="102203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6161876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147637" y="-590550"/>
            <a:ext cx="7153275" cy="10325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6534055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147637" y="-561975"/>
            <a:ext cx="7153275" cy="10267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677866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152400" y="-557212"/>
            <a:ext cx="7162800" cy="102584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377359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157162" y="-552450"/>
            <a:ext cx="7172325" cy="10248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671251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157162" y="-566737"/>
            <a:ext cx="7172325" cy="10277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594922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166687" y="-557212"/>
            <a:ext cx="7191375" cy="102584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1741639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166687" y="-576262"/>
            <a:ext cx="7191375" cy="102965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7230968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142875" y="-571500"/>
            <a:ext cx="714375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</TotalTime>
  <Words>0</Words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-</cp:lastModifiedBy>
  <cp:revision>3</cp:revision>
  <dcterms:modified xsi:type="dcterms:W3CDTF">2012-10-24T17:30:54Z</dcterms:modified>
</cp:coreProperties>
</file>