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00062" y="-90487"/>
            <a:ext cx="10144125" cy="70389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10000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56" y="1428736"/>
            <a:ext cx="5429288" cy="4357718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ekho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480" y="1428736"/>
            <a:ext cx="5643602" cy="421484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Esli-net-svetofora-dvizhenie-na-doroge-reguliruet-postovoj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57212" y="-171450"/>
            <a:ext cx="10258425" cy="72009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d_traffic_for_children_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38162" y="-142875"/>
            <a:ext cx="10220325" cy="714375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d_traffic_for_children_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66737" y="-104775"/>
            <a:ext cx="10277475" cy="706755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d_traffic_for_children_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66737" y="-147637"/>
            <a:ext cx="10277475" cy="715327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d_traffic_for_children_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23875" y="-147637"/>
            <a:ext cx="10191750" cy="715327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ad_traffic_for_children_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61975" y="-147637"/>
            <a:ext cx="10267950" cy="715327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01_02_1200_1706200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600075" y="-176212"/>
            <a:ext cx="10344150" cy="721042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01_03_1200_1706200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600075" y="-176212"/>
            <a:ext cx="10344150" cy="721042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01_05_1200_1706200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571500" y="-133350"/>
            <a:ext cx="10287000" cy="71247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</cp:lastModifiedBy>
  <cp:revision>3</cp:revision>
  <dcterms:modified xsi:type="dcterms:W3CDTF">2012-10-24T18:00:21Z</dcterms:modified>
</cp:coreProperties>
</file>