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57158" y="428604"/>
            <a:ext cx="8458200" cy="1222375"/>
          </a:xfrm>
        </p:spPr>
        <p:txBody>
          <a:bodyPr/>
          <a:lstStyle/>
          <a:p>
            <a:pPr algn="ctr"/>
            <a:r>
              <a:rPr lang="ru-RU" b="1" u="sng" dirty="0" smtClean="0"/>
              <a:t>Памятка для детей. Что делать в случае пожара.</a:t>
            </a:r>
            <a:endParaRPr lang="ru-RU" dirty="0"/>
          </a:p>
        </p:txBody>
      </p:sp>
      <p:pic>
        <p:nvPicPr>
          <p:cNvPr id="7" name="Рисунок 6" descr="image34858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2214554"/>
            <a:ext cx="3480440" cy="43145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428605"/>
            <a:ext cx="7072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/>
              <a:t>Памятка для </a:t>
            </a:r>
            <a:r>
              <a:rPr lang="ru-RU" sz="2400" b="1" u="sng" dirty="0" smtClean="0"/>
              <a:t>детей</a:t>
            </a:r>
          </a:p>
          <a:p>
            <a:pPr algn="ctr"/>
            <a:r>
              <a:rPr lang="ru-RU" sz="2400" b="1" u="sng" dirty="0" smtClean="0"/>
              <a:t>Что </a:t>
            </a:r>
            <a:r>
              <a:rPr lang="ru-RU" sz="2400" b="1" u="sng" dirty="0" smtClean="0"/>
              <a:t>делать в случае </a:t>
            </a:r>
            <a:r>
              <a:rPr lang="ru-RU" sz="2400" b="1" u="sng" dirty="0" smtClean="0"/>
              <a:t>пожара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2071678"/>
            <a:ext cx="32861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Пожар может возникнуть в любом месте и в любое время. Поэтому к нему надо быть подготовленным. Запомни  простейшие правила, которые помогут спастись от огня и дыма.</a:t>
            </a:r>
            <a:endParaRPr lang="ru-RU" sz="2400" dirty="0"/>
          </a:p>
        </p:txBody>
      </p:sp>
      <p:pic>
        <p:nvPicPr>
          <p:cNvPr id="4" name="Рисунок 3" descr="10-7-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257" y="1857364"/>
            <a:ext cx="3308959" cy="46434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357298"/>
            <a:ext cx="292895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•    Главное, что нужно запомнить - спички и зажигалки служат для хозяйственных дел, но  никак не для игры. Даже маленькая искра может привести к большой беде.</a:t>
            </a:r>
            <a:endParaRPr lang="ru-RU" sz="2400" dirty="0"/>
          </a:p>
        </p:txBody>
      </p:sp>
      <p:pic>
        <p:nvPicPr>
          <p:cNvPr id="6" name="Рисунок 5" descr="detsky-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1357298"/>
            <a:ext cx="3120403" cy="441826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14356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•    </a:t>
            </a:r>
            <a:r>
              <a:rPr lang="ru-RU" sz="2000" dirty="0" smtClean="0"/>
              <a:t>Если пожар случится в твоей квартире – немедленно убегай подальше: на улицу или к соседям.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928802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•    Помни, если нет возможности выйти через дверь, спасайся на балконе или возле открытого окна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r>
              <a:rPr lang="ru-RU" sz="2000" dirty="0" smtClean="0"/>
              <a:t>•</a:t>
            </a:r>
            <a:r>
              <a:rPr lang="ru-RU" sz="2000" dirty="0" smtClean="0"/>
              <a:t>    Ни в коем случае не прячься от пожара под кроватью или в шкафу - пожарным будет трудно тебя найти.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507207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•  </a:t>
            </a:r>
            <a:r>
              <a:rPr lang="ru-RU" sz="2000" dirty="0" smtClean="0"/>
              <a:t>  Тушить огонь дело взрослых, но вызывать пожарных ты можешь сам.</a:t>
            </a:r>
            <a:endParaRPr lang="ru-RU" sz="2000" dirty="0"/>
          </a:p>
        </p:txBody>
      </p:sp>
      <p:pic>
        <p:nvPicPr>
          <p:cNvPr id="5" name="Рисунок 4" descr="Ogon_i_dym_so_vseh_storon_2C_nam_srochno_nuzhen_telefon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2033" y="500042"/>
            <a:ext cx="4018389" cy="53578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flipH="1">
            <a:off x="357158" y="142852"/>
            <a:ext cx="821537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•    </a:t>
            </a:r>
            <a:r>
              <a:rPr lang="ru-RU" sz="2000" dirty="0" smtClean="0"/>
              <a:t>Если на тебе вспыхнула одежда – остановись и падай на землю и катайся, пока не собьешь пламя.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•    Телефон пожарной охраны запомнить очень легко - «01». Назови свое имя и адрес. Если не дозвонился сам, попроси об этом старших.</a:t>
            </a:r>
            <a:endParaRPr lang="ru-RU" sz="2000" dirty="0"/>
          </a:p>
        </p:txBody>
      </p:sp>
      <p:pic>
        <p:nvPicPr>
          <p:cNvPr id="3" name="Рисунок 2" descr="1265096272_detskie_plakat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2357430"/>
            <a:ext cx="5977787" cy="423387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0"/>
            <a:ext cx="80010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Девиз юных пожарных: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«ПУСТЬ  МЫ  МАЛЕНЬКОГО  РОСТА, ТОЛЬКО  РОСТ  ЗДЕСЬ  НИ ПРИ  ЧЕМ.</a:t>
            </a:r>
            <a:br>
              <a:rPr lang="ru-RU" sz="2000" b="1" dirty="0" smtClean="0"/>
            </a:br>
            <a:r>
              <a:rPr lang="ru-RU" sz="2000" b="1" dirty="0" smtClean="0"/>
              <a:t>МЫ  ВСЕГДА  ГОТОВЫ  ВЗРОСЛЫМ </a:t>
            </a:r>
            <a:r>
              <a:rPr lang="ru-RU" sz="2000" b="1" dirty="0" smtClean="0"/>
              <a:t> ПОМОГАТЬ</a:t>
            </a:r>
            <a:r>
              <a:rPr lang="ru-RU" sz="2000" b="1" dirty="0" smtClean="0"/>
              <a:t>  В  БОРЬБЕ  С  ОГНЕМ!»</a:t>
            </a:r>
            <a:endParaRPr lang="ru-RU" sz="2000" dirty="0"/>
          </a:p>
        </p:txBody>
      </p:sp>
      <p:pic>
        <p:nvPicPr>
          <p:cNvPr id="3" name="Рисунок 2" descr="mult-pict_narod_ru10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2643182"/>
            <a:ext cx="4762500" cy="366712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</TotalTime>
  <Words>56</Words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Памятка для детей. Что делать в случае пожара.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детей. Что делать в случае пожара.</dc:title>
  <cp:lastModifiedBy>-</cp:lastModifiedBy>
  <cp:revision>10</cp:revision>
  <dcterms:modified xsi:type="dcterms:W3CDTF">2012-10-24T19:00:41Z</dcterms:modified>
</cp:coreProperties>
</file>