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552B-1E42-40D4-B098-03D41D723EC5}" type="datetimeFigureOut">
              <a:rPr lang="ru-RU" smtClean="0"/>
              <a:pPr/>
              <a:t>14.01.2011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80157-C38A-4EA5-80AE-237E44A0A9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552B-1E42-40D4-B098-03D41D723EC5}" type="datetimeFigureOut">
              <a:rPr lang="ru-RU" smtClean="0"/>
              <a:pPr/>
              <a:t>14.01.2011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80157-C38A-4EA5-80AE-237E44A0A9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552B-1E42-40D4-B098-03D41D723EC5}" type="datetimeFigureOut">
              <a:rPr lang="ru-RU" smtClean="0"/>
              <a:pPr/>
              <a:t>14.01.2011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80157-C38A-4EA5-80AE-237E44A0A9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552B-1E42-40D4-B098-03D41D723EC5}" type="datetimeFigureOut">
              <a:rPr lang="ru-RU" smtClean="0"/>
              <a:pPr/>
              <a:t>14.01.2011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80157-C38A-4EA5-80AE-237E44A0A9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552B-1E42-40D4-B098-03D41D723EC5}" type="datetimeFigureOut">
              <a:rPr lang="ru-RU" smtClean="0"/>
              <a:pPr/>
              <a:t>14.01.2011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80157-C38A-4EA5-80AE-237E44A0A9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552B-1E42-40D4-B098-03D41D723EC5}" type="datetimeFigureOut">
              <a:rPr lang="ru-RU" smtClean="0"/>
              <a:pPr/>
              <a:t>14.01.2011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80157-C38A-4EA5-80AE-237E44A0A9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552B-1E42-40D4-B098-03D41D723EC5}" type="datetimeFigureOut">
              <a:rPr lang="ru-RU" smtClean="0"/>
              <a:pPr/>
              <a:t>14.01.2011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80157-C38A-4EA5-80AE-237E44A0A9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552B-1E42-40D4-B098-03D41D723EC5}" type="datetimeFigureOut">
              <a:rPr lang="ru-RU" smtClean="0"/>
              <a:pPr/>
              <a:t>14.01.2011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80157-C38A-4EA5-80AE-237E44A0A9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552B-1E42-40D4-B098-03D41D723EC5}" type="datetimeFigureOut">
              <a:rPr lang="ru-RU" smtClean="0"/>
              <a:pPr/>
              <a:t>14.01.2011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80157-C38A-4EA5-80AE-237E44A0A9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552B-1E42-40D4-B098-03D41D723EC5}" type="datetimeFigureOut">
              <a:rPr lang="ru-RU" smtClean="0"/>
              <a:pPr/>
              <a:t>14.01.2011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80157-C38A-4EA5-80AE-237E44A0A9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552B-1E42-40D4-B098-03D41D723EC5}" type="datetimeFigureOut">
              <a:rPr lang="ru-RU" smtClean="0"/>
              <a:pPr/>
              <a:t>14.01.2011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80157-C38A-4EA5-80AE-237E44A0A9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5552B-1E42-40D4-B098-03D41D723EC5}" type="datetimeFigureOut">
              <a:rPr lang="ru-RU" smtClean="0"/>
              <a:pPr/>
              <a:t>14.01.2011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80157-C38A-4EA5-80AE-237E44A0A9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bux.Q10558219\&#1052;&#1086;&#1080;%20&#1076;&#1086;&#1082;&#1091;&#1084;&#1077;&#1085;&#1090;&#1099;\&#1076;&#1083;&#1103;%20&#1045;&#1083;&#1077;&#1085;&#1099;%20&#1087;&#1089;&#1080;&#1093;&#1086;&#1083;&#1086;&#1075;&#1072;%20&#1089;&#1083;&#1072;&#1081;&#1076;&#1099;\&#1054;&#1090;%20&#1091;&#1083;&#1099;&#1073;&#1082;&#1080;%20&#1089;&#1090;&#1072;&#1085;&#1077;&#1090;%20&#1074;&#1089;&#1077;&#1084;%20&#1089;&#1074;&#1077;&#1090;&#1083;&#1077;&#1081;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bux.Q10558219\&#1052;&#1086;&#1080;%20&#1076;&#1086;&#1082;&#1091;&#1084;&#1077;&#1085;&#1090;&#1099;\Downloads\010820ZHivet_povsiudu_krasota.www.kidmusic.ru.mp3" TargetMode="Externa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bux.Q10558219\&#1052;&#1086;&#1080;%20&#1076;&#1086;&#1082;&#1091;&#1084;&#1077;&#1085;&#1090;&#1099;\Downloads\&#1054;&#1090;%20&#1091;&#1083;&#1099;&#1073;&#1082;&#1080;%20&#1089;&#1090;&#1072;&#1085;&#1077;&#1090;%20&#1074;&#1089;&#1077;&#1084;%20&#1089;&#1074;&#1077;&#1090;&#1083;&#1077;&#1081;.mp3" TargetMode="Externa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bux.Q10558219\&#1056;&#1072;&#1073;&#1086;&#1095;&#1080;&#1081;%20&#1089;&#1090;&#1086;&#1083;\&#1051;&#1077;&#1089;.%20&#1052;&#1091;&#1079;&#1099;&#1082;&#1072;%20&#1076;&#1083;&#1103;%20&#1088;&#1077;&#1083;&#1072;&#1082;&#1089;&#1072;&#1094;&#1080;&#1080;..wm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428736"/>
            <a:ext cx="7772400" cy="181452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</a:rPr>
              <a:t>Групповое психологическое занятие в подготовительной группе</a:t>
            </a:r>
            <a:endParaRPr lang="ru-RU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3000372"/>
            <a:ext cx="6400800" cy="175260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B050"/>
                </a:solidFill>
              </a:rPr>
              <a:t>«Дружба начинается с улыбки…»</a:t>
            </a:r>
            <a:endParaRPr lang="ru-RU" sz="4000" b="1" i="1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27131">
            <a:off x="150817" y="150817"/>
            <a:ext cx="1719807" cy="1719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s (1).jpg"/>
          <p:cNvPicPr>
            <a:picLocks noChangeAspect="1"/>
          </p:cNvPicPr>
          <p:nvPr/>
        </p:nvPicPr>
        <p:blipFill>
          <a:blip r:embed="rId4"/>
          <a:srcRect l="23529" t="11598" r="23530" b="14948"/>
          <a:stretch>
            <a:fillRect/>
          </a:stretch>
        </p:blipFill>
        <p:spPr>
          <a:xfrm rot="904302">
            <a:off x="6655178" y="4144342"/>
            <a:ext cx="1285884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ages (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3786190"/>
            <a:ext cx="2833708" cy="27860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4" descr="http://www.dou985.edusite.ru/images/17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214290"/>
            <a:ext cx="2000264" cy="1500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00562" y="5786454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Подготовила: педагог-психолог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Фетисова Елена Евгеньевна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9" name="От улыбки станет всем светле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358214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28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t2.gstatic.com/images?q=tbn:ANd9GcTzeb0kWut32vU390rTXtS6dfy7ZkpLeSu72SSWUuOwCtru0xo&amp;t=1&amp;usg=__NNNOe7cZJBhkFaPw3fPZApS_HWw=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t3.gstatic.com/images?q=tbn:ANd9GcSC_5a8JfCcds1K9S8T67AF00Oh4SWwY6DYcV8bOQJ-BOafCqs&amp;t=1&amp;usg=__x1Xjh3ebOBg36T_-EjTEF01ovKQ=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0"/>
            <a:ext cx="5857884" cy="6843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2034-alen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3" name="010820ZHivet_povsiudu_krasota.www.kidmusic.r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14282" y="14285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1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_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7.jpg"/>
          <p:cNvPicPr>
            <a:picLocks noChangeAspect="1"/>
          </p:cNvPicPr>
          <p:nvPr/>
        </p:nvPicPr>
        <p:blipFill>
          <a:blip r:embed="rId3"/>
          <a:srcRect b="625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От улыбки станет всем светле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57158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2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Лес. Музыка для релаксации.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17860"/>
            <a:ext cx="9167812" cy="6875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1.gstatic.com/images?q=tbn:ANd9GcRrINQi2OmK9cp_5RIuIguT8Yk5QAG8IBvYJgTIk8yhZtDaqVs&amp;t=1&amp;usg=__ENlidcQuN8gQrH3c_rT3zjy_uEY=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7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www.zastavki.com/pictures/1024x768/2009/Drawn_wallpapers_Funny_Mushrooms_01432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59.radikal.ru/i164/0904/11/b272168b06b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82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t0.gstatic.com/images?q=tbn:ANd9GcSwAehyzPkQ9QqJ2RvgKPRKyIT-yMGJURlBD8nzGFntOrsc3TY&amp;t=1&amp;usg=__EN9OS68r0vqBbAkU3bCXs4b73lo=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777" y="0"/>
            <a:ext cx="915577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t3.gstatic.com/images?q=tbn:ANd9GcRTe8Jq62ybDa9PlBI5dq6Q1nQlbATqVmt-Hg_OMe3fPk0jI5E&amp;t=1&amp;usg=__DITIublu90AyrwWCkTK6CC8tYK0=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489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t1.gstatic.com/images?q=tbn:gk1VqTPPcXKUSM: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88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t0.gstatic.com/images?q=tbn:ANd9GcR69d_EF2Fl2V85ifYWmkQFv3LaMNumtWGwy07_9TlnkzTRih4&amp;t=1&amp;usg=__Hma6xinmxBKwpfQfNXgAmDm9HZo=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91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18</Words>
  <Application>Microsoft Office PowerPoint</Application>
  <PresentationFormat>Экран (4:3)</PresentationFormat>
  <Paragraphs>4</Paragraphs>
  <Slides>14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Групповое психологическое занятие в подготовительной группе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Kraftway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Групповое психологическое занятие в подготовительной группе</dc:title>
  <dc:creator>GEG</dc:creator>
  <cp:lastModifiedBy>GEG</cp:lastModifiedBy>
  <cp:revision>14</cp:revision>
  <dcterms:created xsi:type="dcterms:W3CDTF">2010-10-15T10:19:58Z</dcterms:created>
  <dcterms:modified xsi:type="dcterms:W3CDTF">2011-01-14T09:34:27Z</dcterms:modified>
</cp:coreProperties>
</file>