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57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2754" autoAdjust="0"/>
  </p:normalViewPr>
  <p:slideViewPr>
    <p:cSldViewPr>
      <p:cViewPr varScale="1">
        <p:scale>
          <a:sx n="73" d="100"/>
          <a:sy n="73" d="100"/>
        </p:scale>
        <p:origin x="-11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35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EDBF8D-1BE1-40AD-A6F4-354149B09B4B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3EC8D-3459-4669-86AF-58477122B0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18180-B046-479B-A816-350BA8EF9D06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38965-5DEA-4426-9412-05A4DB29DC1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B38965-5DEA-4426-9412-05A4DB29DC1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5E90A-819A-4931-AAF5-0E6AF8E69FD0}" type="datetimeFigureOut">
              <a:rPr lang="ru-RU" smtClean="0"/>
              <a:pPr/>
              <a:t>16.11.2012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EA5D4-DCF0-46EA-A318-1E6EED5110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Экскурсия в музей шк. 847\SDC1143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14546" y="1285860"/>
            <a:ext cx="4857784" cy="369465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92869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«Я ПОВЕДУ ТЕБЯ В МУЗЕЙ…»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072074"/>
            <a:ext cx="8929718" cy="1500198"/>
          </a:xfrm>
        </p:spPr>
        <p:txBody>
          <a:bodyPr>
            <a:normAutofit fontScale="475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Экскурсия детей подготовительной группы </a:t>
            </a:r>
          </a:p>
          <a:p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ГБОУ ЦРР – </a:t>
            </a:r>
            <a:r>
              <a:rPr lang="ru-RU" sz="45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</a:t>
            </a:r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/с № 2667 в музей военно-морского флота школы № 847.</a:t>
            </a:r>
          </a:p>
          <a:p>
            <a:r>
              <a:rPr lang="ru-RU" sz="45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г. Москва</a:t>
            </a:r>
            <a:endParaRPr lang="ru-RU" sz="45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Администратор\Рабочий стол\Экскурсия в музей шк. 847\SDC1142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607223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       </a:t>
            </a:r>
            <a:r>
              <a:rPr lang="ru-RU" b="1" dirty="0" smtClean="0">
                <a:solidFill>
                  <a:srgbClr val="FF0000"/>
                </a:solidFill>
              </a:rPr>
              <a:t>Цели посещения музея.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1. Формировать у детей патриотические чувства и      представление о героизме. Воспитывать любовь и уважение к защитникам Родины.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2. Развивать речь детей, активизировать словарь.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3. Развивать у детей воображение, наблюдательность и способность сопереживать другим людям. </a:t>
            </a:r>
            <a:br>
              <a:rPr lang="ru-RU" sz="2800" b="1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4. Развивать любознательность, расширять кругозор детей, стремление узнать больше нового, полезного, интересного.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58204" cy="400052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5214950"/>
            <a:ext cx="8229600" cy="12858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Сегодня счастливый день –</a:t>
            </a:r>
          </a:p>
          <a:p>
            <a:pPr>
              <a:buNone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        мы пришли в музей!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6" name="Picture 2" descr="C:\Documents and Settings\Администратор\Рабочий стол\Экскурсия в музей шк. 847\IMG_109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571480"/>
            <a:ext cx="6034617" cy="452596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600076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Да это же настоящий музей!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Documents and Settings\Администратор\Рабочий стол\Экскурсия в музей шк. 847\SDC114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214290"/>
            <a:ext cx="2196719" cy="292895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4099" name="Picture 3" descr="C:\Documents and Settings\Администратор\Рабочий стол\Экскурсия в музей шк. 847\SDC1143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16200000">
            <a:off x="5179774" y="535210"/>
            <a:ext cx="2928958" cy="228711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074" name="Picture 2" descr="C:\Documents and Settings\Администратор\Рабочий стол\Экскурсия в музей шк. 847\SDC1144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85786" y="3429000"/>
            <a:ext cx="3287857" cy="243911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3075" name="Picture 3" descr="C:\Documents and Settings\Администратор\Рабочий стол\Экскурсия в музей шк. 847\SDC11434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2" y="3429000"/>
            <a:ext cx="3300314" cy="247523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6072206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Нам было очень интересно!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4" name="Picture 2" descr="C:\Documents and Settings\Администратор\Рабочий стол\Экскурсия в музей шк. 847\IMG_11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3500462" cy="262534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Picture 3" descr="C:\Documents and Settings\Администратор\Рабочий стол\Экскурсия в музей шк. 847\IMG_11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2" y="285728"/>
            <a:ext cx="3563933" cy="267295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Picture 5" descr="C:\Documents and Settings\Администратор\Рабочий стол\Экскурсия в музей шк. 847\SDC1146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71736" y="3214686"/>
            <a:ext cx="3619525" cy="271464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74"/>
            <a:ext cx="8229600" cy="1214446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Здесь все можно потрогать!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123" name="Picture 3" descr="C:\Documents and Settings\Администратор\Рабочий стол\Экскурсия в музей шк. 847\IMG_111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1106456">
            <a:off x="525405" y="1292771"/>
            <a:ext cx="2346911" cy="351926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124" name="Picture 4" descr="C:\Documents and Settings\Администратор\Рабочий стол\Экскурсия в музей шк. 847\SDC1144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261917"/>
            <a:ext cx="2643205" cy="352427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125" name="Picture 5" descr="C:\Documents and Settings\Администратор\Рабочий стол\Экскурсия в музей шк. 847\SDC1144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23006">
            <a:off x="6025423" y="1708208"/>
            <a:ext cx="2542204" cy="322224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1508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И даже надеть на себя!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6146" name="Picture 2" descr="C:\Documents and Settings\Администратор\Рабочий стол\Экскурсия в музей шк. 847\SDC1145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28927" y="285728"/>
            <a:ext cx="3071834" cy="230387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149" name="Picture 5" descr="C:\Documents and Settings\Администратор\Рабочий стол\Экскурсия в музей шк. 847\IMG_1108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521811">
            <a:off x="412662" y="1348656"/>
            <a:ext cx="2276293" cy="303505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150" name="Picture 6" descr="C:\Documents and Settings\Администратор\Рабочий стол\Экскурсия в музей шк. 847\IMG_112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009987">
            <a:off x="6355154" y="1633955"/>
            <a:ext cx="2380307" cy="317374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26" name="Picture 2" descr="C:\Documents and Settings\Администратор\Рабочий стол\Экскурсия в музей шк. 847\SDC1143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394988" y="2928934"/>
            <a:ext cx="2267012" cy="307183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29264"/>
            <a:ext cx="8229600" cy="1143008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Вот это картина!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7170" name="Picture 2" descr="C:\Documents and Settings\Администратор\Рабочий стол\Экскурсия в музей шк. 847\IMG_112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7290" y="571480"/>
            <a:ext cx="6667546" cy="50006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229600" cy="114300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Благодарю за внимание!</a:t>
            </a:r>
            <a:br>
              <a:rPr lang="ru-RU" sz="3200" dirty="0" smtClean="0">
                <a:solidFill>
                  <a:srgbClr val="0070C0"/>
                </a:solidFill>
              </a:rPr>
            </a:br>
            <a:r>
              <a:rPr lang="ru-RU" sz="3200" dirty="0" smtClean="0">
                <a:solidFill>
                  <a:srgbClr val="0070C0"/>
                </a:solidFill>
              </a:rPr>
              <a:t>Воспитатель подготовительной группы Платонова И. А.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8194" name="Picture 2" descr="C:\Documents and Settings\Администратор\Рабочий стол\Экскурсия в музей шк. 847\SDC114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4678" y="857232"/>
            <a:ext cx="2786082" cy="37147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</TotalTime>
  <Words>75</Words>
  <Application>Microsoft Office PowerPoint</Application>
  <PresentationFormat>Экран (4:3)</PresentationFormat>
  <Paragraphs>15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«Я ПОВЕДУ ТЕБЯ В МУЗЕЙ…»</vt:lpstr>
      <vt:lpstr>       Цели посещения музея.  1. Формировать у детей патриотические чувства и      представление о героизме. Воспитывать любовь и уважение к защитникам Родины. 2. Развивать речь детей, активизировать словарь. 3. Развивать у детей воображение, наблюдательность и способность сопереживать другим людям.  4. Развивать любознательность, расширять кругозор детей, стремление узнать больше нового, полезного, интересного.</vt:lpstr>
      <vt:lpstr>Слайд 3</vt:lpstr>
      <vt:lpstr>Да это же настоящий музей!</vt:lpstr>
      <vt:lpstr>Нам было очень интересно!</vt:lpstr>
      <vt:lpstr>Здесь все можно потрогать!</vt:lpstr>
      <vt:lpstr>И даже надеть на себя!</vt:lpstr>
      <vt:lpstr>Вот это картина!</vt:lpstr>
      <vt:lpstr>Благодарю за внимание! Воспитатель подготовительной группы Платонова И. А.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«Я ПОВЕДУ ТЕБЯ В МУЗЕЙ…»</dc:title>
  <dc:creator>apple</dc:creator>
  <cp:lastModifiedBy>apple</cp:lastModifiedBy>
  <cp:revision>10</cp:revision>
  <dcterms:created xsi:type="dcterms:W3CDTF">2012-10-20T15:41:24Z</dcterms:created>
  <dcterms:modified xsi:type="dcterms:W3CDTF">2012-11-16T09:57:18Z</dcterms:modified>
</cp:coreProperties>
</file>