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58" r:id="rId2"/>
    <p:sldId id="257" r:id="rId3"/>
    <p:sldId id="265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9160E-E295-4598-B170-81FA6BADE75D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E4E01-DB63-47C1-BBEE-2AC48B3EFC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8008DF-EB2D-47DD-988D-F24DBEC7A594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C365D-4079-46F3-99B1-9575BDCFCD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6C9D0-EE91-4FCF-9CD9-2DB96E0048CA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BC6A0-F650-440D-A2B2-DDBB4049F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48DFD-E5FC-4937-998E-AA6EEF370C1D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24FA9-70C0-4342-991A-F633B683C6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31694-ACAD-4417-8D3A-8977CC2B8ADB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9566F-63C8-4D88-9229-27DD33E418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C3CFC5-5957-4F9F-A2F0-82F40075A894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155F0-F112-4AFB-A7E4-F39AADFFDC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955F3-6C56-4CF0-8CC6-0FF6B0B3EECA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4F272-F1A0-4D25-A4E3-DBADAC81EE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D451D-F0A7-44B4-9012-9AAE4EA127AF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8C662-D927-44FF-9C9E-534F5B67F5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79B00-EBFF-46A6-B19C-B6D45A44CFCF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B455C-8D44-4305-9607-B2C3A6BFA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5E3E4-245F-48F4-8932-6EDD93BDEFD0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55D93D-8A45-48E5-AEA5-4CBBF1D70C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F86A5-C9CF-4EDC-A210-131B749A2A8E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EF6D2-49C8-4965-9FB3-8A169F6A72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3D2F11-E2FE-48B3-8906-C42496871B2D}" type="datetimeFigureOut">
              <a:rPr lang="ru-RU" smtClean="0"/>
              <a:pPr>
                <a:defRPr/>
              </a:pPr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C3A17F-CA13-4AE8-B372-AF41D5060F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300039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rgbClr val="C00000"/>
                </a:solidFill>
              </a:rPr>
              <a:t>Творческий проект</a:t>
            </a:r>
            <a:br>
              <a:rPr lang="ru-RU" sz="4800" i="1" dirty="0" smtClean="0">
                <a:solidFill>
                  <a:srgbClr val="C00000"/>
                </a:solidFill>
              </a:rPr>
            </a:br>
            <a:r>
              <a:rPr lang="ru-RU" sz="4800" i="1" dirty="0" smtClean="0">
                <a:solidFill>
                  <a:srgbClr val="C00000"/>
                </a:solidFill>
              </a:rPr>
              <a:t>«Москва победоносная.</a:t>
            </a:r>
            <a:br>
              <a:rPr lang="ru-RU" sz="4800" i="1" dirty="0" smtClean="0">
                <a:solidFill>
                  <a:srgbClr val="C00000"/>
                </a:solidFill>
              </a:rPr>
            </a:br>
            <a:r>
              <a:rPr lang="ru-RU" sz="4800" i="1" dirty="0" smtClean="0">
                <a:solidFill>
                  <a:srgbClr val="C00000"/>
                </a:solidFill>
              </a:rPr>
              <a:t>Триумфальные ворота»</a:t>
            </a:r>
            <a:br>
              <a:rPr lang="ru-RU" sz="4800" i="1" dirty="0" smtClean="0">
                <a:solidFill>
                  <a:srgbClr val="C00000"/>
                </a:solidFill>
              </a:rPr>
            </a:b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35696" y="3717032"/>
            <a:ext cx="6913017" cy="2808312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ru-RU" sz="1800" dirty="0" smtClean="0">
                <a:solidFill>
                  <a:srgbClr val="C00000"/>
                </a:solidFill>
              </a:rPr>
              <a:t>     Руководитель</a:t>
            </a:r>
            <a:r>
              <a:rPr lang="ru-RU" sz="1800" dirty="0" smtClean="0">
                <a:solidFill>
                  <a:srgbClr val="C00000"/>
                </a:solidFill>
              </a:rPr>
              <a:t>: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R="0" algn="ctr">
              <a:lnSpc>
                <a:spcPct val="80000"/>
              </a:lnSpc>
            </a:pPr>
            <a:r>
              <a:rPr lang="ru-RU" sz="1800" dirty="0" smtClean="0">
                <a:solidFill>
                  <a:srgbClr val="C00000"/>
                </a:solidFill>
              </a:rPr>
              <a:t>Романова Татьяна Алексеевна,</a:t>
            </a:r>
          </a:p>
          <a:p>
            <a:pPr marR="0" algn="ctr">
              <a:lnSpc>
                <a:spcPct val="80000"/>
              </a:lnSpc>
            </a:pPr>
            <a:r>
              <a:rPr lang="ru-RU" sz="1800" dirty="0" smtClean="0">
                <a:solidFill>
                  <a:srgbClr val="C00000"/>
                </a:solidFill>
              </a:rPr>
              <a:t>воспитатель </a:t>
            </a:r>
            <a:r>
              <a:rPr lang="ru-RU" sz="1800" dirty="0" smtClean="0">
                <a:solidFill>
                  <a:srgbClr val="C00000"/>
                </a:solidFill>
              </a:rPr>
              <a:t>ГБОУ Д/с № 1598</a:t>
            </a:r>
          </a:p>
          <a:p>
            <a:pPr marR="0" algn="ctr">
              <a:lnSpc>
                <a:spcPct val="80000"/>
              </a:lnSpc>
            </a:pPr>
            <a:endParaRPr lang="ru-RU" sz="1800" dirty="0" smtClean="0">
              <a:solidFill>
                <a:srgbClr val="C00000"/>
              </a:solidFill>
            </a:endParaRPr>
          </a:p>
          <a:p>
            <a:pPr marR="0" algn="ctr">
              <a:lnSpc>
                <a:spcPct val="80000"/>
              </a:lnSpc>
            </a:pPr>
            <a:r>
              <a:rPr lang="ru-RU" sz="1800" dirty="0" smtClean="0">
                <a:solidFill>
                  <a:srgbClr val="C00000"/>
                </a:solidFill>
              </a:rPr>
              <a:t>Участники:</a:t>
            </a:r>
          </a:p>
          <a:p>
            <a:pPr marR="0" algn="ctr">
              <a:lnSpc>
                <a:spcPct val="80000"/>
              </a:lnSpc>
            </a:pPr>
            <a:r>
              <a:rPr lang="ru-RU" sz="1800" dirty="0" err="1" smtClean="0">
                <a:solidFill>
                  <a:srgbClr val="C00000"/>
                </a:solidFill>
              </a:rPr>
              <a:t>Гузь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Татьяна </a:t>
            </a:r>
            <a:r>
              <a:rPr lang="ru-RU" sz="1800" dirty="0" err="1" smtClean="0">
                <a:solidFill>
                  <a:srgbClr val="C00000"/>
                </a:solidFill>
              </a:rPr>
              <a:t>Леонидовна,Гузь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</a:p>
          <a:p>
            <a:pPr marR="0" algn="ctr">
              <a:lnSpc>
                <a:spcPct val="80000"/>
              </a:lnSpc>
            </a:pPr>
            <a:r>
              <a:rPr lang="ru-RU" sz="1800" dirty="0" smtClean="0">
                <a:solidFill>
                  <a:srgbClr val="C00000"/>
                </a:solidFill>
              </a:rPr>
              <a:t>Елизавета(6 лет).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R="0" algn="ctr">
              <a:lnSpc>
                <a:spcPct val="80000"/>
              </a:lnSpc>
            </a:pPr>
            <a:endParaRPr lang="ru-RU" sz="1800" dirty="0" smtClean="0">
              <a:solidFill>
                <a:srgbClr val="C00000"/>
              </a:solidFill>
            </a:endParaRPr>
          </a:p>
          <a:p>
            <a:pPr marR="0" algn="ctr">
              <a:lnSpc>
                <a:spcPct val="80000"/>
              </a:lnSpc>
            </a:pPr>
            <a:endParaRPr lang="ru-RU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Торжество русского народа!</a:t>
            </a:r>
          </a:p>
        </p:txBody>
      </p:sp>
      <p:pic>
        <p:nvPicPr>
          <p:cNvPr id="15363" name="Содержимое 7" descr="триумф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7268" y="2619375"/>
            <a:ext cx="2351889" cy="3324225"/>
          </a:xfrm>
        </p:spPr>
      </p:pic>
      <p:sp>
        <p:nvSpPr>
          <p:cNvPr id="15362" name="Текст 6"/>
          <p:cNvSpPr>
            <a:spLocks noGrp="1"/>
          </p:cNvSpPr>
          <p:nvPr>
            <p:ph type="body" sz="half" idx="2"/>
          </p:nvPr>
        </p:nvSpPr>
        <p:spPr>
          <a:xfrm rot="19140000">
            <a:off x="1252191" y="2130986"/>
            <a:ext cx="6167894" cy="623314"/>
          </a:xfrm>
        </p:spPr>
        <p:txBody>
          <a:bodyPr>
            <a:noAutofit/>
          </a:bodyPr>
          <a:lstStyle/>
          <a:p>
            <a:r>
              <a:rPr lang="ru-RU" dirty="0" smtClean="0"/>
              <a:t>Триумфальная арка — это прекрасный, проникнутый идеей торжества русского народа символ победившей Москвы, это главный памятник Отечественной войны 1812 г. в столице, это зримое воплощение глубокой признательности потомков героям-победителям.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72819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Вот мы и решили с папой и братом Васей построить свои Триумфальные ворота. Построили из конструктора дома на Кутузовском проспекте. А потом приступили к  изготовлению ворот.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Содержимое 33" descr="Фотография 24.03.12 в 20.3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0" y="2060848"/>
            <a:ext cx="4065848" cy="270633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Содержимое 16" descr="Фотография 24.03.12 в 15.23 #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1916832"/>
            <a:ext cx="4252913" cy="35718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5" name="Заголовок 1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smtClean="0">
                <a:solidFill>
                  <a:srgbClr val="002060"/>
                </a:solidFill>
              </a:rPr>
              <a:t>МЫ с папой сделали чертеж, а потом вырезали и склеили все детали. Выполняя работу мы помнили пословицу: </a:t>
            </a:r>
            <a:br>
              <a:rPr lang="ru-RU" sz="2000" smtClean="0">
                <a:solidFill>
                  <a:srgbClr val="002060"/>
                </a:solidFill>
              </a:rPr>
            </a:br>
            <a:r>
              <a:rPr lang="ru-RU" sz="2000" smtClean="0">
                <a:solidFill>
                  <a:srgbClr val="002060"/>
                </a:solidFill>
              </a:rPr>
              <a:t>«Семь раз отмерь – один раз отрежь!»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Содержимое 7" descr="Фотография 25.03.12 в 17.30 #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500188"/>
            <a:ext cx="4429125" cy="4714875"/>
          </a:xfrm>
        </p:spPr>
      </p:pic>
      <p:pic>
        <p:nvPicPr>
          <p:cNvPr id="17411" name="Содержимое 6" descr="Фотография 25.03.12 в 17.2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00588" y="1888411"/>
            <a:ext cx="3200400" cy="2130266"/>
          </a:xfrm>
        </p:spPr>
      </p:pic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mtClean="0"/>
              <a:t>Клей, ножницы, бумага – всё, что нам надо!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Содержимое 7" descr="Фотография 25.03.12 в 17.3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4008" y="1556792"/>
            <a:ext cx="4219061" cy="2808312"/>
          </a:xfrm>
        </p:spPr>
      </p:pic>
      <p:pic>
        <p:nvPicPr>
          <p:cNvPr id="18434" name="Содержимое 4" descr="Фотография 25.03.12 в 17.30 #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1520" y="1556792"/>
            <a:ext cx="4103687" cy="35274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smtClean="0"/>
              <a:t>Вот все и готово пришло время поиграть.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4" descr="Фотография 25.03.12 в 17.3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000250"/>
            <a:ext cx="4143375" cy="3929063"/>
          </a:xfrm>
        </p:spPr>
      </p:pic>
      <p:pic>
        <p:nvPicPr>
          <p:cNvPr id="19459" name="Содержимое 5" descr="Фотография 25.03.12 в 20.0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00588" y="1888411"/>
            <a:ext cx="3200400" cy="2130266"/>
          </a:xfrm>
        </p:spPr>
      </p:pic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ru-RU" sz="2400" b="1" smtClean="0"/>
              <a:t>Собираем все детали нашей постройки.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Рисунок 7" descr="Фотография 25.03.12 в 21.28.jpg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5471" r="15471"/>
          <a:stretch>
            <a:fillRect/>
          </a:stretch>
        </p:blipFill>
        <p:spPr/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882900" cy="538162"/>
          </a:xfrm>
        </p:spPr>
        <p:txBody>
          <a:bodyPr>
            <a:normAutofit fontScale="90000"/>
          </a:bodyPr>
          <a:lstStyle/>
          <a:p>
            <a:r>
              <a:rPr lang="ru-RU" smtClean="0"/>
              <a:t>Конец –делу венец!</a:t>
            </a:r>
          </a:p>
        </p:txBody>
      </p:sp>
      <p:pic>
        <p:nvPicPr>
          <p:cNvPr id="4" name="Рисунок 7" descr="Фотография 25.03.12 в 21.28.jpg"/>
          <p:cNvPicPr>
            <a:picLocks noChangeAspect="1"/>
          </p:cNvPicPr>
          <p:nvPr/>
        </p:nvPicPr>
        <p:blipFill>
          <a:blip r:embed="rId2"/>
          <a:srcRect l="10899" r="10899"/>
          <a:stretch>
            <a:fillRect/>
          </a:stretch>
        </p:blipFill>
        <p:spPr bwMode="auto">
          <a:xfrm rot="420000">
            <a:off x="3006877" y="532987"/>
            <a:ext cx="5981700" cy="540543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317</TotalTime>
  <Words>140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Творческий проект «Москва победоносная. Триумфальные ворота» </vt:lpstr>
      <vt:lpstr>Торжество русского народа!</vt:lpstr>
      <vt:lpstr>Вот мы и решили с папой и братом Васей построить свои Триумфальные ворота. Построили из конструктора дома на Кутузовском проспекте. А потом приступили к  изготовлению ворот.</vt:lpstr>
      <vt:lpstr>МЫ с папой сделали чертеж, а потом вырезали и склеили все детали. Выполняя работу мы помнили пословицу:  «Семь раз отмерь – один раз отрежь!»</vt:lpstr>
      <vt:lpstr>Клей, ножницы, бумага – всё, что нам надо!</vt:lpstr>
      <vt:lpstr>Вот все и готово пришло время поиграть.</vt:lpstr>
      <vt:lpstr>Собираем все детали нашей постройки.</vt:lpstr>
      <vt:lpstr>Конец –делу венец!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 конструирования «Моя любимая Москва»</dc:title>
  <dc:creator>VICTOR</dc:creator>
  <cp:lastModifiedBy>User</cp:lastModifiedBy>
  <cp:revision>13</cp:revision>
  <dcterms:created xsi:type="dcterms:W3CDTF">2012-03-25T16:22:00Z</dcterms:created>
  <dcterms:modified xsi:type="dcterms:W3CDTF">2012-09-30T15:22:36Z</dcterms:modified>
</cp:coreProperties>
</file>