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3950B0B-21AE-4C76-8F3C-1DE35AFA1FA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</p14:sldIdLst>
        </p14:section>
        <p14:section name="Раздел без заголовка" id="{8F630C0D-13B3-4E63-AB81-C5D4BD210F98}">
          <p14:sldIdLst>
            <p14:sldId id="268"/>
          </p14:sldIdLst>
        </p14:section>
        <p14:section name="Раздел без заголовка" id="{5068413C-A235-4A4C-8FC5-395B18DC6960}">
          <p14:sldIdLst>
            <p14:sldId id="269"/>
            <p14:sldId id="270"/>
          </p14:sldIdLst>
        </p14:section>
        <p14:section name="Раздел без заголовка" id="{6285C8C7-F096-4D2B-A750-58F214E58D4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1" autoAdjust="0"/>
  </p:normalViewPr>
  <p:slideViewPr>
    <p:cSldViewPr>
      <p:cViewPr>
        <p:scale>
          <a:sx n="66" d="100"/>
          <a:sy n="66" d="100"/>
        </p:scale>
        <p:origin x="-811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059" y="-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C52CB-5939-4C1D-9A60-C2C7CB4561BF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605537-F0AD-4980-9BC4-7A954043CA26}">
      <dgm:prSet phldrT="[Текст]" custT="1"/>
      <dgm:spPr/>
      <dgm:t>
        <a:bodyPr/>
        <a:lstStyle/>
        <a:p>
          <a:r>
            <a:rPr lang="ru-RU" sz="2400" dirty="0" smtClean="0"/>
            <a:t>внимание</a:t>
          </a:r>
          <a:endParaRPr lang="ru-RU" sz="2400" dirty="0"/>
        </a:p>
      </dgm:t>
    </dgm:pt>
    <dgm:pt modelId="{20225777-6ECE-4EBA-B501-491C05EEC354}" type="parTrans" cxnId="{54F8E6D1-4DBE-4A14-8A87-FC011B0D6487}">
      <dgm:prSet/>
      <dgm:spPr/>
      <dgm:t>
        <a:bodyPr/>
        <a:lstStyle/>
        <a:p>
          <a:endParaRPr lang="ru-RU"/>
        </a:p>
      </dgm:t>
    </dgm:pt>
    <dgm:pt modelId="{95466D19-91DD-4C3A-B219-9503D70F4CEB}" type="sibTrans" cxnId="{54F8E6D1-4DBE-4A14-8A87-FC011B0D6487}">
      <dgm:prSet/>
      <dgm:spPr/>
      <dgm:t>
        <a:bodyPr/>
        <a:lstStyle/>
        <a:p>
          <a:endParaRPr lang="ru-RU"/>
        </a:p>
      </dgm:t>
    </dgm:pt>
    <dgm:pt modelId="{0159BA26-4CDD-4A6F-9844-2C04762E552B}">
      <dgm:prSet phldrT="[Текст]" custT="1"/>
      <dgm:spPr/>
      <dgm:t>
        <a:bodyPr/>
        <a:lstStyle/>
        <a:p>
          <a:r>
            <a:rPr lang="ru-RU" sz="2400" dirty="0" smtClean="0"/>
            <a:t>фантазия</a:t>
          </a:r>
          <a:endParaRPr lang="ru-RU" sz="2400" dirty="0"/>
        </a:p>
      </dgm:t>
    </dgm:pt>
    <dgm:pt modelId="{D4DC4616-C571-4877-9F95-82D3718E4707}" type="parTrans" cxnId="{CE6F720B-2AAE-4875-AD4D-E632DE5D3076}">
      <dgm:prSet/>
      <dgm:spPr/>
      <dgm:t>
        <a:bodyPr/>
        <a:lstStyle/>
        <a:p>
          <a:endParaRPr lang="ru-RU"/>
        </a:p>
      </dgm:t>
    </dgm:pt>
    <dgm:pt modelId="{D8747A48-0B0E-4BD2-8980-D6145938CD2D}" type="sibTrans" cxnId="{CE6F720B-2AAE-4875-AD4D-E632DE5D3076}">
      <dgm:prSet/>
      <dgm:spPr/>
      <dgm:t>
        <a:bodyPr/>
        <a:lstStyle/>
        <a:p>
          <a:endParaRPr lang="ru-RU"/>
        </a:p>
      </dgm:t>
    </dgm:pt>
    <dgm:pt modelId="{13211416-FFF6-4697-B1D1-C7112AFC6B41}">
      <dgm:prSet phldrT="[Текст]" custT="1"/>
      <dgm:spPr/>
      <dgm:t>
        <a:bodyPr/>
        <a:lstStyle/>
        <a:p>
          <a:r>
            <a:rPr lang="ru-RU" sz="2000" dirty="0" smtClean="0"/>
            <a:t>пространственное ориентирование </a:t>
          </a:r>
          <a:endParaRPr lang="ru-RU" sz="2000" dirty="0"/>
        </a:p>
      </dgm:t>
    </dgm:pt>
    <dgm:pt modelId="{2370DBE8-5AD0-4EE7-B7B1-A2023BB22770}" type="parTrans" cxnId="{961C4AE8-566B-4B04-9A76-A47F483B1812}">
      <dgm:prSet/>
      <dgm:spPr/>
      <dgm:t>
        <a:bodyPr/>
        <a:lstStyle/>
        <a:p>
          <a:endParaRPr lang="ru-RU"/>
        </a:p>
      </dgm:t>
    </dgm:pt>
    <dgm:pt modelId="{D0456ACD-6639-456F-A904-B699719C873E}" type="sibTrans" cxnId="{961C4AE8-566B-4B04-9A76-A47F483B1812}">
      <dgm:prSet/>
      <dgm:spPr/>
      <dgm:t>
        <a:bodyPr/>
        <a:lstStyle/>
        <a:p>
          <a:endParaRPr lang="ru-RU"/>
        </a:p>
      </dgm:t>
    </dgm:pt>
    <dgm:pt modelId="{18836BB3-E2EB-4A60-9694-6E58F85C52A6}">
      <dgm:prSet phldrT="[Текст]" custT="1"/>
      <dgm:spPr/>
      <dgm:t>
        <a:bodyPr/>
        <a:lstStyle/>
        <a:p>
          <a:r>
            <a:rPr lang="ru-RU" sz="2000" dirty="0" smtClean="0"/>
            <a:t>наглядно- действенное мышление</a:t>
          </a:r>
          <a:endParaRPr lang="ru-RU" sz="2000" dirty="0"/>
        </a:p>
      </dgm:t>
    </dgm:pt>
    <dgm:pt modelId="{62E41A09-A7D8-4B85-AF84-65C03F162170}" type="parTrans" cxnId="{161DEE80-5D75-42BE-85F7-2B922B0C9A04}">
      <dgm:prSet/>
      <dgm:spPr/>
      <dgm:t>
        <a:bodyPr/>
        <a:lstStyle/>
        <a:p>
          <a:endParaRPr lang="ru-RU"/>
        </a:p>
      </dgm:t>
    </dgm:pt>
    <dgm:pt modelId="{AFA1539C-3C1D-48ED-9253-43BB73B3E935}" type="sibTrans" cxnId="{161DEE80-5D75-42BE-85F7-2B922B0C9A04}">
      <dgm:prSet/>
      <dgm:spPr/>
      <dgm:t>
        <a:bodyPr/>
        <a:lstStyle/>
        <a:p>
          <a:endParaRPr lang="ru-RU"/>
        </a:p>
      </dgm:t>
    </dgm:pt>
    <dgm:pt modelId="{903121E9-2BCC-46FD-A2BE-CDFED836516F}">
      <dgm:prSet phldrT="[Текст]" custT="1"/>
      <dgm:spPr/>
      <dgm:t>
        <a:bodyPr/>
        <a:lstStyle/>
        <a:p>
          <a:r>
            <a:rPr lang="ru-RU" sz="2000" dirty="0" smtClean="0"/>
            <a:t>познавательная активность</a:t>
          </a:r>
          <a:endParaRPr lang="ru-RU" sz="2000" dirty="0"/>
        </a:p>
      </dgm:t>
    </dgm:pt>
    <dgm:pt modelId="{1AC03F1A-6BFD-4CD2-A3D3-41FFA071EE55}" type="parTrans" cxnId="{30AA0B46-CD41-41D4-8526-4D688C11C314}">
      <dgm:prSet/>
      <dgm:spPr/>
      <dgm:t>
        <a:bodyPr/>
        <a:lstStyle/>
        <a:p>
          <a:endParaRPr lang="ru-RU"/>
        </a:p>
      </dgm:t>
    </dgm:pt>
    <dgm:pt modelId="{DF5019ED-5E5A-481E-86EC-F5F2E3EE78E7}" type="sibTrans" cxnId="{30AA0B46-CD41-41D4-8526-4D688C11C314}">
      <dgm:prSet/>
      <dgm:spPr/>
      <dgm:t>
        <a:bodyPr/>
        <a:lstStyle/>
        <a:p>
          <a:endParaRPr lang="ru-RU"/>
        </a:p>
      </dgm:t>
    </dgm:pt>
    <dgm:pt modelId="{5348054D-88C5-4BB1-983D-7C74FA9FB8C3}" type="pres">
      <dgm:prSet presAssocID="{813C52CB-5939-4C1D-9A60-C2C7CB4561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B57E31-628A-40FD-B980-7AB687E8A2B9}" type="pres">
      <dgm:prSet presAssocID="{B7605537-F0AD-4980-9BC4-7A954043CA26}" presName="node" presStyleLbl="node1" presStyleIdx="0" presStyleCnt="5" custScaleY="54827" custRadScaleRad="80817" custRadScaleInc="8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5849D-E86C-413A-9742-849FEB5D66C7}" type="pres">
      <dgm:prSet presAssocID="{B7605537-F0AD-4980-9BC4-7A954043CA26}" presName="spNode" presStyleCnt="0"/>
      <dgm:spPr/>
    </dgm:pt>
    <dgm:pt modelId="{E33E29CB-4D47-4882-BA49-0B393898FD92}" type="pres">
      <dgm:prSet presAssocID="{95466D19-91DD-4C3A-B219-9503D70F4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5292529-21C2-42F0-B35F-EC9C00A167E7}" type="pres">
      <dgm:prSet presAssocID="{0159BA26-4CDD-4A6F-9844-2C04762E552B}" presName="node" presStyleLbl="node1" presStyleIdx="1" presStyleCnt="5" custRadScaleRad="151579" custRadScaleInc="33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A986A-BD3E-4CC3-A3DF-5EF095602446}" type="pres">
      <dgm:prSet presAssocID="{0159BA26-4CDD-4A6F-9844-2C04762E552B}" presName="spNode" presStyleCnt="0"/>
      <dgm:spPr/>
    </dgm:pt>
    <dgm:pt modelId="{CB27B718-BAA3-4DBF-938B-BC148DF3B53C}" type="pres">
      <dgm:prSet presAssocID="{D8747A48-0B0E-4BD2-8980-D6145938CD2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B9A0517-0BF8-44A9-8547-47871A321906}" type="pres">
      <dgm:prSet presAssocID="{13211416-FFF6-4697-B1D1-C7112AFC6B41}" presName="node" presStyleLbl="node1" presStyleIdx="2" presStyleCnt="5" custScaleX="144668" custRadScaleRad="163490" custRadScaleInc="-77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414DC-DDB7-4B44-BA97-206784B814D4}" type="pres">
      <dgm:prSet presAssocID="{13211416-FFF6-4697-B1D1-C7112AFC6B41}" presName="spNode" presStyleCnt="0"/>
      <dgm:spPr/>
    </dgm:pt>
    <dgm:pt modelId="{E0292D58-F56D-408F-A951-87C9F026ACED}" type="pres">
      <dgm:prSet presAssocID="{D0456ACD-6639-456F-A904-B699719C873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6F3A8F9-A891-4F7C-A5D9-EB52D0999B76}" type="pres">
      <dgm:prSet presAssocID="{18836BB3-E2EB-4A60-9694-6E58F85C52A6}" presName="node" presStyleLbl="node1" presStyleIdx="3" presStyleCnt="5" custScaleX="114418" custRadScaleRad="157157" custRadScaleInc="75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AA4E7-DAFA-455E-8ABE-FCBB927B431C}" type="pres">
      <dgm:prSet presAssocID="{18836BB3-E2EB-4A60-9694-6E58F85C52A6}" presName="spNode" presStyleCnt="0"/>
      <dgm:spPr/>
    </dgm:pt>
    <dgm:pt modelId="{C026E2EC-54D1-446F-83BD-EA4284B3133B}" type="pres">
      <dgm:prSet presAssocID="{AFA1539C-3C1D-48ED-9253-43BB73B3E93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0807420-5F37-4AFB-B04C-982D96CEA325}" type="pres">
      <dgm:prSet presAssocID="{903121E9-2BCC-46FD-A2BE-CDFED836516F}" presName="node" presStyleLbl="node1" presStyleIdx="4" presStyleCnt="5" custScaleX="130720" custRadScaleRad="134270" custRadScaleInc="-19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2137D-826B-407D-B02C-BD666AA7D003}" type="pres">
      <dgm:prSet presAssocID="{903121E9-2BCC-46FD-A2BE-CDFED836516F}" presName="spNode" presStyleCnt="0"/>
      <dgm:spPr/>
    </dgm:pt>
    <dgm:pt modelId="{E62B07B0-CF2E-4201-978B-1B9F088549AB}" type="pres">
      <dgm:prSet presAssocID="{DF5019ED-5E5A-481E-86EC-F5F2E3EE78E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30AA0B46-CD41-41D4-8526-4D688C11C314}" srcId="{813C52CB-5939-4C1D-9A60-C2C7CB4561BF}" destId="{903121E9-2BCC-46FD-A2BE-CDFED836516F}" srcOrd="4" destOrd="0" parTransId="{1AC03F1A-6BFD-4CD2-A3D3-41FFA071EE55}" sibTransId="{DF5019ED-5E5A-481E-86EC-F5F2E3EE78E7}"/>
    <dgm:cxn modelId="{5CB6392D-9441-4002-9440-03433D7B9F59}" type="presOf" srcId="{D0456ACD-6639-456F-A904-B699719C873E}" destId="{E0292D58-F56D-408F-A951-87C9F026ACED}" srcOrd="0" destOrd="0" presId="urn:microsoft.com/office/officeart/2005/8/layout/cycle6"/>
    <dgm:cxn modelId="{238F1E4E-1D39-4F38-A39C-581DF8CA64B6}" type="presOf" srcId="{13211416-FFF6-4697-B1D1-C7112AFC6B41}" destId="{1B9A0517-0BF8-44A9-8547-47871A321906}" srcOrd="0" destOrd="0" presId="urn:microsoft.com/office/officeart/2005/8/layout/cycle6"/>
    <dgm:cxn modelId="{096B91A5-CBFD-427D-9F55-E82D48FB2D22}" type="presOf" srcId="{813C52CB-5939-4C1D-9A60-C2C7CB4561BF}" destId="{5348054D-88C5-4BB1-983D-7C74FA9FB8C3}" srcOrd="0" destOrd="0" presId="urn:microsoft.com/office/officeart/2005/8/layout/cycle6"/>
    <dgm:cxn modelId="{5DBCE77E-C77B-4694-9513-348EC6C40CD1}" type="presOf" srcId="{903121E9-2BCC-46FD-A2BE-CDFED836516F}" destId="{F0807420-5F37-4AFB-B04C-982D96CEA325}" srcOrd="0" destOrd="0" presId="urn:microsoft.com/office/officeart/2005/8/layout/cycle6"/>
    <dgm:cxn modelId="{329E31BA-CA33-431D-A3A6-85D2F790AD18}" type="presOf" srcId="{18836BB3-E2EB-4A60-9694-6E58F85C52A6}" destId="{E6F3A8F9-A891-4F7C-A5D9-EB52D0999B76}" srcOrd="0" destOrd="0" presId="urn:microsoft.com/office/officeart/2005/8/layout/cycle6"/>
    <dgm:cxn modelId="{561A8D9B-CFA4-4CBC-A255-F6A4266A28C5}" type="presOf" srcId="{0159BA26-4CDD-4A6F-9844-2C04762E552B}" destId="{35292529-21C2-42F0-B35F-EC9C00A167E7}" srcOrd="0" destOrd="0" presId="urn:microsoft.com/office/officeart/2005/8/layout/cycle6"/>
    <dgm:cxn modelId="{161DEE80-5D75-42BE-85F7-2B922B0C9A04}" srcId="{813C52CB-5939-4C1D-9A60-C2C7CB4561BF}" destId="{18836BB3-E2EB-4A60-9694-6E58F85C52A6}" srcOrd="3" destOrd="0" parTransId="{62E41A09-A7D8-4B85-AF84-65C03F162170}" sibTransId="{AFA1539C-3C1D-48ED-9253-43BB73B3E935}"/>
    <dgm:cxn modelId="{E54B759C-B253-4620-86EC-B2E5D226FF49}" type="presOf" srcId="{AFA1539C-3C1D-48ED-9253-43BB73B3E935}" destId="{C026E2EC-54D1-446F-83BD-EA4284B3133B}" srcOrd="0" destOrd="0" presId="urn:microsoft.com/office/officeart/2005/8/layout/cycle6"/>
    <dgm:cxn modelId="{54F8E6D1-4DBE-4A14-8A87-FC011B0D6487}" srcId="{813C52CB-5939-4C1D-9A60-C2C7CB4561BF}" destId="{B7605537-F0AD-4980-9BC4-7A954043CA26}" srcOrd="0" destOrd="0" parTransId="{20225777-6ECE-4EBA-B501-491C05EEC354}" sibTransId="{95466D19-91DD-4C3A-B219-9503D70F4CEB}"/>
    <dgm:cxn modelId="{4896CB98-46EA-4B64-8F3B-8ACE7560B9D1}" type="presOf" srcId="{95466D19-91DD-4C3A-B219-9503D70F4CEB}" destId="{E33E29CB-4D47-4882-BA49-0B393898FD92}" srcOrd="0" destOrd="0" presId="urn:microsoft.com/office/officeart/2005/8/layout/cycle6"/>
    <dgm:cxn modelId="{961C4AE8-566B-4B04-9A76-A47F483B1812}" srcId="{813C52CB-5939-4C1D-9A60-C2C7CB4561BF}" destId="{13211416-FFF6-4697-B1D1-C7112AFC6B41}" srcOrd="2" destOrd="0" parTransId="{2370DBE8-5AD0-4EE7-B7B1-A2023BB22770}" sibTransId="{D0456ACD-6639-456F-A904-B699719C873E}"/>
    <dgm:cxn modelId="{E5085DD5-9B86-4B9A-A99D-BBF1F809AA13}" type="presOf" srcId="{D8747A48-0B0E-4BD2-8980-D6145938CD2D}" destId="{CB27B718-BAA3-4DBF-938B-BC148DF3B53C}" srcOrd="0" destOrd="0" presId="urn:microsoft.com/office/officeart/2005/8/layout/cycle6"/>
    <dgm:cxn modelId="{AA34AB6D-D13B-436D-86A5-CA4A11633BAA}" type="presOf" srcId="{B7605537-F0AD-4980-9BC4-7A954043CA26}" destId="{55B57E31-628A-40FD-B980-7AB687E8A2B9}" srcOrd="0" destOrd="0" presId="urn:microsoft.com/office/officeart/2005/8/layout/cycle6"/>
    <dgm:cxn modelId="{F7EF6BC7-EEE9-4143-A91C-ED7F1A5DA7E8}" type="presOf" srcId="{DF5019ED-5E5A-481E-86EC-F5F2E3EE78E7}" destId="{E62B07B0-CF2E-4201-978B-1B9F088549AB}" srcOrd="0" destOrd="0" presId="urn:microsoft.com/office/officeart/2005/8/layout/cycle6"/>
    <dgm:cxn modelId="{CE6F720B-2AAE-4875-AD4D-E632DE5D3076}" srcId="{813C52CB-5939-4C1D-9A60-C2C7CB4561BF}" destId="{0159BA26-4CDD-4A6F-9844-2C04762E552B}" srcOrd="1" destOrd="0" parTransId="{D4DC4616-C571-4877-9F95-82D3718E4707}" sibTransId="{D8747A48-0B0E-4BD2-8980-D6145938CD2D}"/>
    <dgm:cxn modelId="{1C31E26A-F38D-428C-9644-837CE0C38FAF}" type="presParOf" srcId="{5348054D-88C5-4BB1-983D-7C74FA9FB8C3}" destId="{55B57E31-628A-40FD-B980-7AB687E8A2B9}" srcOrd="0" destOrd="0" presId="urn:microsoft.com/office/officeart/2005/8/layout/cycle6"/>
    <dgm:cxn modelId="{228398F3-241C-490B-BEB6-2DD1C7992BCC}" type="presParOf" srcId="{5348054D-88C5-4BB1-983D-7C74FA9FB8C3}" destId="{ECF5849D-E86C-413A-9742-849FEB5D66C7}" srcOrd="1" destOrd="0" presId="urn:microsoft.com/office/officeart/2005/8/layout/cycle6"/>
    <dgm:cxn modelId="{6EB61B82-AD7A-4724-8079-A023EDE4B499}" type="presParOf" srcId="{5348054D-88C5-4BB1-983D-7C74FA9FB8C3}" destId="{E33E29CB-4D47-4882-BA49-0B393898FD92}" srcOrd="2" destOrd="0" presId="urn:microsoft.com/office/officeart/2005/8/layout/cycle6"/>
    <dgm:cxn modelId="{8BAC47B9-2914-437D-8615-FA2B04E83879}" type="presParOf" srcId="{5348054D-88C5-4BB1-983D-7C74FA9FB8C3}" destId="{35292529-21C2-42F0-B35F-EC9C00A167E7}" srcOrd="3" destOrd="0" presId="urn:microsoft.com/office/officeart/2005/8/layout/cycle6"/>
    <dgm:cxn modelId="{163E355B-EE6A-417F-8E6F-CE8DD3A3FDF0}" type="presParOf" srcId="{5348054D-88C5-4BB1-983D-7C74FA9FB8C3}" destId="{A21A986A-BD3E-4CC3-A3DF-5EF095602446}" srcOrd="4" destOrd="0" presId="urn:microsoft.com/office/officeart/2005/8/layout/cycle6"/>
    <dgm:cxn modelId="{73D67A67-8D09-47BF-81BA-D97939F7D19A}" type="presParOf" srcId="{5348054D-88C5-4BB1-983D-7C74FA9FB8C3}" destId="{CB27B718-BAA3-4DBF-938B-BC148DF3B53C}" srcOrd="5" destOrd="0" presId="urn:microsoft.com/office/officeart/2005/8/layout/cycle6"/>
    <dgm:cxn modelId="{37E6607B-91EA-41BC-997D-45D4993ED3BA}" type="presParOf" srcId="{5348054D-88C5-4BB1-983D-7C74FA9FB8C3}" destId="{1B9A0517-0BF8-44A9-8547-47871A321906}" srcOrd="6" destOrd="0" presId="urn:microsoft.com/office/officeart/2005/8/layout/cycle6"/>
    <dgm:cxn modelId="{33576F75-1E6C-4653-B222-0D3AD3E67C3D}" type="presParOf" srcId="{5348054D-88C5-4BB1-983D-7C74FA9FB8C3}" destId="{5D8414DC-DDB7-4B44-BA97-206784B814D4}" srcOrd="7" destOrd="0" presId="urn:microsoft.com/office/officeart/2005/8/layout/cycle6"/>
    <dgm:cxn modelId="{0405E3C1-F469-465D-81A2-21DEEF9D2A3E}" type="presParOf" srcId="{5348054D-88C5-4BB1-983D-7C74FA9FB8C3}" destId="{E0292D58-F56D-408F-A951-87C9F026ACED}" srcOrd="8" destOrd="0" presId="urn:microsoft.com/office/officeart/2005/8/layout/cycle6"/>
    <dgm:cxn modelId="{13E0DA61-23F0-47DA-8D70-D5B76DF8AFC7}" type="presParOf" srcId="{5348054D-88C5-4BB1-983D-7C74FA9FB8C3}" destId="{E6F3A8F9-A891-4F7C-A5D9-EB52D0999B76}" srcOrd="9" destOrd="0" presId="urn:microsoft.com/office/officeart/2005/8/layout/cycle6"/>
    <dgm:cxn modelId="{CB9EE33A-C2F7-443B-864B-978E39041CA9}" type="presParOf" srcId="{5348054D-88C5-4BB1-983D-7C74FA9FB8C3}" destId="{609AA4E7-DAFA-455E-8ABE-FCBB927B431C}" srcOrd="10" destOrd="0" presId="urn:microsoft.com/office/officeart/2005/8/layout/cycle6"/>
    <dgm:cxn modelId="{F803FCAD-024F-4F8F-9945-20DFF0B701E3}" type="presParOf" srcId="{5348054D-88C5-4BB1-983D-7C74FA9FB8C3}" destId="{C026E2EC-54D1-446F-83BD-EA4284B3133B}" srcOrd="11" destOrd="0" presId="urn:microsoft.com/office/officeart/2005/8/layout/cycle6"/>
    <dgm:cxn modelId="{8CC40C33-C2D1-4127-A010-357C5D38D2E9}" type="presParOf" srcId="{5348054D-88C5-4BB1-983D-7C74FA9FB8C3}" destId="{F0807420-5F37-4AFB-B04C-982D96CEA325}" srcOrd="12" destOrd="0" presId="urn:microsoft.com/office/officeart/2005/8/layout/cycle6"/>
    <dgm:cxn modelId="{104DBF56-82C3-4C91-A7B7-0B732E6F4F5E}" type="presParOf" srcId="{5348054D-88C5-4BB1-983D-7C74FA9FB8C3}" destId="{0BE2137D-826B-407D-B02C-BD666AA7D003}" srcOrd="13" destOrd="0" presId="urn:microsoft.com/office/officeart/2005/8/layout/cycle6"/>
    <dgm:cxn modelId="{3E5C3D63-F0D9-4B62-AC58-2B917D6525A6}" type="presParOf" srcId="{5348054D-88C5-4BB1-983D-7C74FA9FB8C3}" destId="{E62B07B0-CF2E-4201-978B-1B9F088549A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57E31-628A-40FD-B980-7AB687E8A2B9}">
      <dsp:nvSpPr>
        <dsp:cNvPr id="0" name=""/>
        <dsp:cNvSpPr/>
      </dsp:nvSpPr>
      <dsp:spPr>
        <a:xfrm>
          <a:off x="3573802" y="627635"/>
          <a:ext cx="1934511" cy="689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внимание</a:t>
          </a:r>
          <a:endParaRPr lang="ru-RU" sz="2400" kern="1200" dirty="0"/>
        </a:p>
      </dsp:txBody>
      <dsp:txXfrm>
        <a:off x="3607456" y="661289"/>
        <a:ext cx="1867203" cy="622104"/>
      </dsp:txXfrm>
    </dsp:sp>
    <dsp:sp modelId="{E33E29CB-4D47-4882-BA49-0B393898FD92}">
      <dsp:nvSpPr>
        <dsp:cNvPr id="0" name=""/>
        <dsp:cNvSpPr/>
      </dsp:nvSpPr>
      <dsp:spPr>
        <a:xfrm>
          <a:off x="3461510" y="1214192"/>
          <a:ext cx="5021378" cy="5021378"/>
        </a:xfrm>
        <a:custGeom>
          <a:avLst/>
          <a:gdLst/>
          <a:ahLst/>
          <a:cxnLst/>
          <a:rect l="0" t="0" r="0" b="0"/>
          <a:pathLst>
            <a:path>
              <a:moveTo>
                <a:pt x="2066685" y="39571"/>
              </a:moveTo>
              <a:arcTo wR="2510689" hR="2510689" stAng="15588836" swAng="2793429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92529-21C2-42F0-B35F-EC9C00A167E7}">
      <dsp:nvSpPr>
        <dsp:cNvPr id="0" name=""/>
        <dsp:cNvSpPr/>
      </dsp:nvSpPr>
      <dsp:spPr>
        <a:xfrm>
          <a:off x="6706448" y="1715345"/>
          <a:ext cx="1934511" cy="125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фантазия</a:t>
          </a:r>
          <a:endParaRPr lang="ru-RU" sz="2400" kern="1200" dirty="0"/>
        </a:p>
      </dsp:txBody>
      <dsp:txXfrm>
        <a:off x="6767831" y="1776728"/>
        <a:ext cx="1811745" cy="1134666"/>
      </dsp:txXfrm>
    </dsp:sp>
    <dsp:sp modelId="{CB27B718-BAA3-4DBF-938B-BC148DF3B53C}">
      <dsp:nvSpPr>
        <dsp:cNvPr id="0" name=""/>
        <dsp:cNvSpPr/>
      </dsp:nvSpPr>
      <dsp:spPr>
        <a:xfrm>
          <a:off x="2819194" y="1165388"/>
          <a:ext cx="5021378" cy="5021378"/>
        </a:xfrm>
        <a:custGeom>
          <a:avLst/>
          <a:gdLst/>
          <a:ahLst/>
          <a:cxnLst/>
          <a:rect l="0" t="0" r="0" b="0"/>
          <a:pathLst>
            <a:path>
              <a:moveTo>
                <a:pt x="4925458" y="1823338"/>
              </a:moveTo>
              <a:arcTo wR="2510689" hR="2510689" stAng="20646678" swAng="227079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A0517-0BF8-44A9-8547-47871A321906}">
      <dsp:nvSpPr>
        <dsp:cNvPr id="0" name=""/>
        <dsp:cNvSpPr/>
      </dsp:nvSpPr>
      <dsp:spPr>
        <a:xfrm>
          <a:off x="5842340" y="4630257"/>
          <a:ext cx="2798619" cy="125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пространственное ориентирование </a:t>
          </a:r>
          <a:endParaRPr lang="ru-RU" sz="2000" kern="1200" dirty="0"/>
        </a:p>
      </dsp:txBody>
      <dsp:txXfrm>
        <a:off x="5903723" y="4691640"/>
        <a:ext cx="2675853" cy="1134666"/>
      </dsp:txXfrm>
    </dsp:sp>
    <dsp:sp modelId="{E0292D58-F56D-408F-A951-87C9F026ACED}">
      <dsp:nvSpPr>
        <dsp:cNvPr id="0" name=""/>
        <dsp:cNvSpPr/>
      </dsp:nvSpPr>
      <dsp:spPr>
        <a:xfrm>
          <a:off x="1690327" y="2571399"/>
          <a:ext cx="5021378" cy="5021378"/>
        </a:xfrm>
        <a:custGeom>
          <a:avLst/>
          <a:gdLst/>
          <a:ahLst/>
          <a:cxnLst/>
          <a:rect l="0" t="0" r="0" b="0"/>
          <a:pathLst>
            <a:path>
              <a:moveTo>
                <a:pt x="4872937" y="3361187"/>
              </a:moveTo>
              <a:arcTo wR="2510689" hR="2510689" stAng="1188046" swAng="842390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3A8F9-A891-4F7C-A5D9-EB52D0999B76}">
      <dsp:nvSpPr>
        <dsp:cNvPr id="0" name=""/>
        <dsp:cNvSpPr/>
      </dsp:nvSpPr>
      <dsp:spPr>
        <a:xfrm>
          <a:off x="162839" y="4630257"/>
          <a:ext cx="2213429" cy="125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наглядно- действенное мышление</a:t>
          </a:r>
          <a:endParaRPr lang="ru-RU" sz="2000" kern="1200" dirty="0"/>
        </a:p>
      </dsp:txBody>
      <dsp:txXfrm>
        <a:off x="224222" y="4691640"/>
        <a:ext cx="2090663" cy="1134666"/>
      </dsp:txXfrm>
    </dsp:sp>
    <dsp:sp modelId="{C026E2EC-54D1-446F-83BD-EA4284B3133B}">
      <dsp:nvSpPr>
        <dsp:cNvPr id="0" name=""/>
        <dsp:cNvSpPr/>
      </dsp:nvSpPr>
      <dsp:spPr>
        <a:xfrm>
          <a:off x="849130" y="1579549"/>
          <a:ext cx="5021378" cy="5021378"/>
        </a:xfrm>
        <a:custGeom>
          <a:avLst/>
          <a:gdLst/>
          <a:ahLst/>
          <a:cxnLst/>
          <a:rect l="0" t="0" r="0" b="0"/>
          <a:pathLst>
            <a:path>
              <a:moveTo>
                <a:pt x="54960" y="3033142"/>
              </a:moveTo>
              <a:arcTo wR="2510689" hR="2510689" stAng="10079368" swAng="246737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07420-5F37-4AFB-B04C-982D96CEA325}">
      <dsp:nvSpPr>
        <dsp:cNvPr id="0" name=""/>
        <dsp:cNvSpPr/>
      </dsp:nvSpPr>
      <dsp:spPr>
        <a:xfrm>
          <a:off x="0" y="1595624"/>
          <a:ext cx="2528793" cy="1257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познавательная активность</a:t>
          </a:r>
          <a:endParaRPr lang="ru-RU" sz="2000" kern="1200" dirty="0"/>
        </a:p>
      </dsp:txBody>
      <dsp:txXfrm>
        <a:off x="61383" y="1657007"/>
        <a:ext cx="2406027" cy="1134666"/>
      </dsp:txXfrm>
    </dsp:sp>
    <dsp:sp modelId="{E62B07B0-CF2E-4201-978B-1B9F088549AB}">
      <dsp:nvSpPr>
        <dsp:cNvPr id="0" name=""/>
        <dsp:cNvSpPr/>
      </dsp:nvSpPr>
      <dsp:spPr>
        <a:xfrm>
          <a:off x="463892" y="1106684"/>
          <a:ext cx="5021378" cy="5021378"/>
        </a:xfrm>
        <a:custGeom>
          <a:avLst/>
          <a:gdLst/>
          <a:ahLst/>
          <a:cxnLst/>
          <a:rect l="0" t="0" r="0" b="0"/>
          <a:pathLst>
            <a:path>
              <a:moveTo>
                <a:pt x="1039232" y="476389"/>
              </a:moveTo>
              <a:arcTo wR="2510689" hR="2510689" stAng="14047254" swAng="295207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CB1C-BFC3-4794-9121-D2532D6CC173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A6CF4-D0B1-4D7D-821C-F3EC1BD6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5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A6CF4-D0B1-4D7D-821C-F3EC1BD6DB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9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A6CF4-D0B1-4D7D-821C-F3EC1BD6DB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9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477AA25-5EA9-45BC-9958-49D99252F8A0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ABBF128-7128-4F14-847A-CC921369F70F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51992" y="522920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Пивкина Татьяна Николаевна, воспитатель</a:t>
            </a:r>
          </a:p>
          <a:p>
            <a:r>
              <a:rPr lang="ru-RU" b="1" dirty="0" smtClean="0"/>
              <a:t>МБДОУ МО г. Краснодар «Центр –детский сад №122»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3" y="1772816"/>
            <a:ext cx="82893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«ЛОГИЧЕСКИЕ ИГРЫ КАК СРЕДСТВО ФОРМИРОВАНИЯ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ПОЗНАВАТЕЛЬНОЙ ДЕЯТЕЛЬНОСТИ У ДЕТЕЙ СРЕДНЕГО ДОШКОЛЬНОГО ВОЗРАСТА»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36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76672"/>
            <a:ext cx="5400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«Геоконт» Воскобовича </a:t>
            </a:r>
            <a:endParaRPr lang="ru-RU" sz="2800" b="1" dirty="0"/>
          </a:p>
        </p:txBody>
      </p:sp>
      <p:pic>
        <p:nvPicPr>
          <p:cNvPr id="5122" name="Picture 2" descr="C:\Users\DNS\Desktop\Новая папка\20121226_1551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00725"/>
            <a:ext cx="4719960" cy="353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ертикальный свиток 3"/>
          <p:cNvSpPr/>
          <p:nvPr/>
        </p:nvSpPr>
        <p:spPr>
          <a:xfrm>
            <a:off x="395536" y="2962395"/>
            <a:ext cx="3816424" cy="1143000"/>
          </a:xfrm>
          <a:prstGeom prst="vertic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пространственное мышление </a:t>
            </a:r>
            <a:endParaRPr lang="ru-RU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95536" y="1200725"/>
            <a:ext cx="2880320" cy="1143000"/>
          </a:xfrm>
          <a:prstGeom prst="vertic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творческие способности</a:t>
            </a:r>
            <a:endParaRPr lang="ru-RU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210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7667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Игры на воссоздание предметов по геометрическим эталонам «Танграм» «Пифагор» </a:t>
            </a:r>
            <a:endParaRPr lang="ru-RU" sz="2800" b="1" dirty="0"/>
          </a:p>
        </p:txBody>
      </p:sp>
      <p:sp>
        <p:nvSpPr>
          <p:cNvPr id="2" name="Блок-схема: решение 1"/>
          <p:cNvSpPr/>
          <p:nvPr/>
        </p:nvSpPr>
        <p:spPr>
          <a:xfrm>
            <a:off x="107503" y="1988840"/>
            <a:ext cx="9036497" cy="1728192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развитие  творческих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способностей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0" y="3933056"/>
            <a:ext cx="9144001" cy="1944216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логическое и пространственное мышление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210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Наблюдая за ростом мыслительной и речевой деятельности, который очевиден при использовании развивающих игр, можно отметить:</a:t>
            </a:r>
          </a:p>
          <a:p>
            <a:endParaRPr lang="ru-RU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-дети ознакомились с приемом сравнения, анализа, синтеза, классификации;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-дети испытывают устойчивый интерес к развивающим играм;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-возросла степень их активности в самостоятельной деятельности;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-заметно развились мыслительные процессы, способность к моделированию и замещению свойств;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- дети научились объяснять свою позицию, выражать свое мнение.</a:t>
            </a:r>
          </a:p>
          <a:p>
            <a:r>
              <a:rPr lang="ru-RU" b="1" dirty="0"/>
              <a:t>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4991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764704"/>
            <a:ext cx="6840760" cy="22467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Интеграция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логическо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-математического развития  с другими направлениями образовательного процесса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763688" y="34967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65688" y="306549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308304" y="34070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1520" y="4705186"/>
            <a:ext cx="3240360" cy="884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зобразительная деятельность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853811" y="4043907"/>
            <a:ext cx="3626692" cy="7660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Природоведческая</a:t>
            </a:r>
          </a:p>
          <a:p>
            <a:pPr algn="ctr"/>
            <a:r>
              <a:rPr lang="ru-RU" dirty="0" smtClean="0"/>
              <a:t>деятельность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805340" y="4541460"/>
            <a:ext cx="3338660" cy="687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конструктивная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51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конечная звезда 1"/>
          <p:cNvSpPr/>
          <p:nvPr/>
        </p:nvSpPr>
        <p:spPr>
          <a:xfrm>
            <a:off x="827584" y="764704"/>
            <a:ext cx="7272808" cy="5184576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1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324816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Мышление</a:t>
            </a:r>
            <a:endParaRPr lang="ru-RU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3503" y="3486780"/>
            <a:ext cx="4203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процесс познания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73724" y="3568982"/>
            <a:ext cx="39604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 осознания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окружающего мира</a:t>
            </a: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2062044" y="2432812"/>
            <a:ext cx="457200" cy="91440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96299"/>
            <a:ext cx="475456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93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62237"/>
            <a:ext cx="44310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Актуальность 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365527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классификационных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навыков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07495" y="1484784"/>
            <a:ext cx="404957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бучение выделению общих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отличительных признаков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49861" y="2569538"/>
            <a:ext cx="398242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всех мыслительных операций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1" y="3456070"/>
            <a:ext cx="822727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основных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логических приемов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12229" y="4622009"/>
            <a:ext cx="162882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сравнение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4394755"/>
            <a:ext cx="273630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анализ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и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синтез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65378" y="5452250"/>
            <a:ext cx="45014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абстрагирование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и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обобщение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835696" y="3927061"/>
            <a:ext cx="288032" cy="467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638609" y="4075412"/>
            <a:ext cx="288032" cy="467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101414" y="4075412"/>
            <a:ext cx="288032" cy="1198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637765" y="4075412"/>
            <a:ext cx="288032" cy="1198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403648" y="5452250"/>
            <a:ext cx="227383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конкретизация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5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979712" y="462237"/>
            <a:ext cx="45207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Диагностика  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132856"/>
            <a:ext cx="2592288" cy="187220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 начале учебного  года  (сентябрь)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67602" y="3284984"/>
            <a:ext cx="2570584" cy="187220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конце учебного года (май)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88566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72206"/>
            <a:ext cx="770485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Ход работы 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трелка углом 2"/>
          <p:cNvSpPr/>
          <p:nvPr/>
        </p:nvSpPr>
        <p:spPr>
          <a:xfrm flipV="1">
            <a:off x="3841056" y="1053218"/>
            <a:ext cx="813816" cy="1003528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91465" y="4005064"/>
            <a:ext cx="5410455" cy="1323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Изучение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современных 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методик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трелка углом 4"/>
          <p:cNvSpPr/>
          <p:nvPr/>
        </p:nvSpPr>
        <p:spPr>
          <a:xfrm flipV="1">
            <a:off x="2555776" y="1157809"/>
            <a:ext cx="813816" cy="2087382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661248"/>
            <a:ext cx="854568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Развивающая работа с детьми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7" y="2422577"/>
            <a:ext cx="5459835" cy="1077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Создание развивающей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среды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трелка углом 7"/>
          <p:cNvSpPr/>
          <p:nvPr/>
        </p:nvSpPr>
        <p:spPr>
          <a:xfrm flipV="1">
            <a:off x="1845331" y="1080092"/>
            <a:ext cx="1008112" cy="3815935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02061" y="1196752"/>
            <a:ext cx="484632" cy="4464496"/>
          </a:xfrm>
          <a:prstGeom prst="downArrow">
            <a:avLst>
              <a:gd name="adj1" fmla="val 44368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1240475"/>
            <a:ext cx="3094117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Мониторинг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885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936283"/>
            <a:ext cx="6912768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Наиболее эффективным средствами логического мышления и интеллекта являются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43264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палочки Кюизенера</a:t>
            </a:r>
            <a:endParaRPr lang="ru-RU" sz="2800" b="1" dirty="0"/>
          </a:p>
        </p:txBody>
      </p:sp>
      <p:pic>
        <p:nvPicPr>
          <p:cNvPr id="2050" name="Picture 2" descr="C:\Users\DNS\Desktop\Новая папка\20121226_1551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460851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076574002"/>
              </p:ext>
            </p:extLst>
          </p:nvPr>
        </p:nvGraphicFramePr>
        <p:xfrm>
          <a:off x="251520" y="188640"/>
          <a:ext cx="8640960" cy="5887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11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9202" y="353136"/>
            <a:ext cx="59394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логические блоки </a:t>
            </a:r>
            <a:r>
              <a:rPr lang="ru-RU" sz="2800" b="1" dirty="0" err="1" smtClean="0"/>
              <a:t>Дьенеша</a:t>
            </a:r>
            <a:endParaRPr lang="ru-RU" sz="2800" b="1" dirty="0"/>
          </a:p>
        </p:txBody>
      </p:sp>
      <p:pic>
        <p:nvPicPr>
          <p:cNvPr id="3074" name="Picture 2" descr="C:\Users\DNS\Desktop\Новая папка\20121226_1537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32" y="1093335"/>
            <a:ext cx="4633537" cy="347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222784" y="1634359"/>
            <a:ext cx="237355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моделирование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76256" y="2618371"/>
            <a:ext cx="174521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алгоритмы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383822"/>
            <a:ext cx="446449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одирование и декодирование информации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80917" y="3429000"/>
            <a:ext cx="316349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огические операции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711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048" y="411721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Занятия с «Волшебным квадратом»  Воскобовича </a:t>
            </a:r>
            <a:endParaRPr lang="ru-RU" sz="2800" b="1" dirty="0"/>
          </a:p>
        </p:txBody>
      </p:sp>
      <p:pic>
        <p:nvPicPr>
          <p:cNvPr id="4098" name="Picture 2" descr="C:\Users\DNS\Desktop\Новая папка\20121226_1549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021" y="1365828"/>
            <a:ext cx="47186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Выноска-облако 12"/>
          <p:cNvSpPr/>
          <p:nvPr/>
        </p:nvSpPr>
        <p:spPr>
          <a:xfrm>
            <a:off x="327048" y="1766707"/>
            <a:ext cx="3047987" cy="612648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воображение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Выноска-облако 18"/>
          <p:cNvSpPr/>
          <p:nvPr/>
        </p:nvSpPr>
        <p:spPr>
          <a:xfrm>
            <a:off x="251520" y="4112496"/>
            <a:ext cx="4248472" cy="612648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пространственное мышление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Выноска-облако 19"/>
          <p:cNvSpPr/>
          <p:nvPr/>
        </p:nvSpPr>
        <p:spPr>
          <a:xfrm>
            <a:off x="5060149" y="5110244"/>
            <a:ext cx="3566515" cy="1296144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мелкой моторики  рук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11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741</TotalTime>
  <Words>265</Words>
  <Application>Microsoft Office PowerPoint</Application>
  <PresentationFormat>Экран (4:3)</PresentationFormat>
  <Paragraphs>70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Autumn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53</cp:revision>
  <dcterms:created xsi:type="dcterms:W3CDTF">2013-01-08T18:31:16Z</dcterms:created>
  <dcterms:modified xsi:type="dcterms:W3CDTF">2013-01-28T08:24:36Z</dcterms:modified>
</cp:coreProperties>
</file>