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FB7E1-F54C-4CAC-9ABB-76B0DB531AFF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EA269-95F0-46D3-BAC3-5D0DD590A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92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87624" y="2020992"/>
            <a:ext cx="675043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слушателя курсов «Мониторинг качества дошкольного образования»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 курсов: Нижневартовский государственный гуманитарный университет.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Лектор: Гончарова Е.В., доктор </a:t>
            </a:r>
            <a:r>
              <a:rPr kumimoji="0" lang="ru-RU" sz="2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наук, профессор.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старший воспитатель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МАДОУ ДСКВ №1 «Сказка» С.В. Чернухина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48680"/>
            <a:ext cx="455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ПОРТФОЛИО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ЭТАПЫ МОНИТОРИНГА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28800"/>
            <a:ext cx="1944216" cy="237626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- подбор диагностического инструментария, обоснование сроков  проведения мониторинговой деятельности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628800"/>
            <a:ext cx="1944216" cy="237626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Диагностика- моделирующий - сбор фактического материала с помощью ранее подобранных и разработанных методик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556792"/>
            <a:ext cx="2160240" cy="237626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Формирующий - обработка и обобщение полученной информации, оценка динамики достижений, выявление позитивного проблемных зон в деятельности ДОУ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411760" y="1196752"/>
            <a:ext cx="864096" cy="30243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27584" y="1124744"/>
            <a:ext cx="1440160" cy="43204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99992" y="1124744"/>
            <a:ext cx="0" cy="50405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72200" y="1196752"/>
            <a:ext cx="1224136" cy="28803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99592" y="4293096"/>
            <a:ext cx="2376264" cy="237626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-корректирующий - прогнозирование дальнейших тенденций развития ДОУ, определения перспектив  развития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4221088"/>
            <a:ext cx="3096344" cy="237626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 - обобщающий содержательно-технологические разработки  конкретных мер по  повышению качества работы (индивидуальные карты, программы  коррекции, рекомендации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652120" y="1196752"/>
            <a:ext cx="216024" cy="288032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ИНФОРМАЦИОННО _ МЕТАДИЧЕСКОЕ ОБЕСПЕЧЕНИЕ МОНИТОРИНГА ВКЛЮЧАЕТ: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7416824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Диагностический инструментарий , а также  пояснительные материалы и приложения для  осуществления  процесса сбора, обработки и обобщения полученных данных с последующим их отражением в виде схем, таблиц, фиксационных карт, гистограмм. Используются  низко формализованные (наблюдение, беседа)  и высоко формализованные (тесты), методы, обеспечивающие объективность  и точность  получаемых данных тематический контроль, оперативный.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7893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КРИТЕРИИ И ПОКАЗАТЕЛИ УДОВЛЕТВОРЁННОСТИ РОДИТЕЛЕЙ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КАЧЕСТВОМ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ОБРАЗОВАТЕЛЬНЫХ УСЛУГ В ДОУ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060848"/>
          <a:ext cx="8640960" cy="463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5901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Критерий качества образования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удовлетворённости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050">
                <a:tc vMerge="1"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Положительная оценка респондентов</a:t>
                      </a:r>
                      <a:endParaRPr lang="ru-RU" sz="18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Отрицательная оценка респондентов</a:t>
                      </a:r>
                      <a:endParaRPr lang="ru-RU" sz="18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/>
                </a:tc>
              </a:tr>
              <a:tr h="1563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Психологический климат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1.Преобладание положительных эмоций от нахождения в детском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саду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(гордость за ребёнка, спокойствие.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2.Наличие условий для развития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ребёнка и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укрепления физического и психического здоровья.</a:t>
                      </a:r>
                      <a:endParaRPr kumimoji="0" lang="ru-RU" sz="14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Достаточная информированность о деятельности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дошкольного учреждения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1.Частые жалобы  ребёнка на недомогание  и плохое  самочувствие. 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2.Отсутствие контактов с педагогами у каждого пятого родителя.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Не систематична работа по адаптации детей.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Отсутствие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информации о 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травмах, изменениях в состоянии здоровья ребенка, его привычках в еде и т. д.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04664"/>
          <a:ext cx="864096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476639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Проводится специальная работа по адаптации детей.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Своевременное информирование родителей 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травмах, изменениях в состоянии здоровья ребенка, его привычках в еде и т. д.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подготовка педагогов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1.Наличие большого авторитета у некоторых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воспитателей.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2.Доброжелательное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отношение педагогов к ребёнку.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В большинстве случаев учителя прислушиваются к мнению родителей и  учитывают его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Не всегда объективно  и справедливо происходит оценивание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достигнутых ребёнком результатов.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Недостаточно учитываются индивидуальные особенности детей. 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знаний </a:t>
                      </a: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воспитанников</a:t>
                      </a:r>
                      <a:endParaRPr lang="ru-RU" sz="2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Подбор необходимых методов  обучения и  воспитательного взаимодействия.  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2.Включение качества знаний в число базовых критериев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качества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дошкольного образования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1.Неудовлетворенность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качеством знаний  ребёнка. 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260649"/>
          <a:ext cx="8640960" cy="554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656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материально-технической и учебно-методической базы </a:t>
                      </a: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детского</a:t>
                      </a:r>
                      <a:r>
                        <a:rPr lang="ru-RU" sz="20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сада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 учреждение оснащено необходимым оборудованием  в соответствии с ФГТ.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 учреждение  не достаточно оснащено необходимым оборудованием  в соответствии с ФГТ.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66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400" i="1" baseline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педагогами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1.Ознакомление  педагогов ДОУ с требованиями ФГОС к выпускнику.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400" b="1" i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Совместное о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бсуждение  критериев“портрета выпускника”), поиск путей их разрешения.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3.Изучение и обмен образовательных технологий, используемых педагогами ДОУ и школы.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4.Заключение договоров о совестном сотрудничестве.</a:t>
                      </a: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Недостаточна я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осведомлённость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педагогов ДОУ с требованиями ФГОС к выпускнику.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</a:t>
                      </a:r>
                      <a:r>
                        <a:rPr kumimoji="0" lang="ru-RU" sz="1400" b="1" i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 путей их разрешения</a:t>
                      </a:r>
                      <a:r>
                        <a:rPr kumimoji="0" lang="ru-RU" sz="1400" b="1" i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проблемы.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ru-RU" sz="1400" b="1" i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   Отсутствие заключённых договоров  о совестном сотрудничестве.</a:t>
                      </a:r>
                      <a:endParaRPr kumimoji="0" lang="ru-RU" sz="1400" b="1" i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kumimoji="0" lang="ru-RU" sz="1400" b="1" i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детьми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накомство детей со школой, учителями, организация совместных мероприятий</a:t>
                      </a: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Отсутствие совместных мероприятий в течение года.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40766"/>
          <a:ext cx="8640960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872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Получение информации,</a:t>
                      </a:r>
                      <a:r>
                        <a:rPr kumimoji="0" lang="ru-RU" sz="1400" b="1" i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необходимой для подготовки детей к школе.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2.Консультирование родителей по вопросам своевременного развития детей для успешного обучения в школе.</a:t>
                      </a: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1.Отсутствие информации  у ДОУ 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необходимой для подготовки детей к школе.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074" name="Picture 2" descr="http://2005.nsrg.ru/custom/images/detsad/dspmdi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2376264" cy="2232248"/>
          </a:xfrm>
          <a:prstGeom prst="ellipse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http://2005.nsrg.ru/custom/images/detsad/dspmdis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520280" cy="1841748"/>
          </a:xfrm>
          <a:prstGeom prst="ellipse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7920880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2064" indent="-45720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  Общая проблема для всех способов – определение оптимальных критериев и показателей. Единого, универсального, абсолютного критерия оценки качества образовательной работы ДОУ не существует. </a:t>
            </a:r>
          </a:p>
          <a:p>
            <a:pPr marL="512064" indent="-45720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  На определенных этапах мониторинг, диагностика и экспертиза дополняют друг друга. Это дает возможность получить разносторонние сведения о качестве образовательной деятельности в ДОУ, а также отразить динамику развития воспитательно-образовательного процесса в ходе организации сотрудничества с родителями. Рабочие механизмы постоянно меняются, дополняются, корректируются.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6372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мониторинга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7239000" cy="1084859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Критерии и показатели оценки качества дошкольного образования на уровне дошкольного образовательного учреждения. Приложение № 3 к приказу отдела образования от 11.02.2011 г. № 62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2204864"/>
          <a:ext cx="8784977" cy="437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89"/>
                <a:gridCol w="2487782"/>
                <a:gridCol w="55975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Критерий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Показатель, максимальный балл по критерию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6190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 родителей (законных представителей качеством образовательных услуг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обоснованных подтвержденных обращений граждан в органы</a:t>
                      </a:r>
                      <a:r>
                        <a:rPr kumimoji="0" lang="ru-RU" sz="18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государственной власти, местного самоуправления, общественные организации СМИ по фактам нарушений прав граждан в данном ДОУ (последние 3 года) .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позитивных отзывов о деятельности данного учреждения.</a:t>
                      </a:r>
                    </a:p>
                    <a:p>
                      <a:pPr marL="342900" indent="-342900">
                        <a:buNone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8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удовлетворены качеством образовательных услуг дошкольного образовательного учреждения.</a:t>
                      </a:r>
                    </a:p>
                    <a:p>
                      <a:pPr marL="342900" indent="-342900">
                        <a:buNone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Баллы выставляются от 0 до 3.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561657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640960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Любите ли вы смеяться?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Умеете ли вы с юмором выходить из неприятных ситуаций?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 ли вы с мнением, что брак самая смешная вещь в мире?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Смеётесь ли вы наедине с самим собой, когда читаете или смотрите по телевизору что-нибудь смешное?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заметили, что вас обманывают, можете ли вы не показать вида?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Рассказывают ли ваши родные, друзья анекдоты весёлые истории?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находитесь в компании, то хотите ли вы выглядеть самым остроумным, быть центром внимания.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?Когда вы в плохом настроении, Вас не раздражает смех окружающих.Из всех жанров вы предпочитаете комедию.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Считаете ли вы себя человеком с чувством юмора?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утвердительно ответили на 6 и более вопросов, то у вас с чувством юмора все в порядке.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же у вас 5 и менее ответов - у вас проблемы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2677" y="47667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8864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FF388C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ТЕСТ</a:t>
            </a:r>
            <a:endParaRPr lang="ru-RU" sz="5400" b="1" dirty="0">
              <a:ln w="10541" cmpd="sng">
                <a:solidFill>
                  <a:srgbClr val="FF388C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05273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ли у Вас чувство юмора?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23900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«Мониторинг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удовлетворенности  родителей  и социума  образовательной деятельностью ДОУ»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620688"/>
            <a:ext cx="7239000" cy="1296144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>ЦЕЛЬ МОНИТОРИНГА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8920"/>
            <a:ext cx="79208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eaLnBrk="0" hangingPunct="0"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удовлетворённости  родителей и социума качеством образовательных услуг в дошкольном учреждении</a:t>
            </a:r>
          </a:p>
          <a:p>
            <a:pPr indent="449263" eaLnBrk="0" hangingPunct="0">
              <a:buFont typeface="Wingdings" pitchFamily="2" charset="2"/>
              <a:buChar char="Ø"/>
              <a:defRPr/>
            </a:pP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ЗАДАЧИ МОНИТОРИНГА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136904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подобрать диагностический инструментарий, для определения удовлетворённости родителей и окружающего социума услугами ДОУ;</a:t>
            </a:r>
          </a:p>
          <a:p>
            <a:pPr lvl="0">
              <a:buFont typeface="Wingdings" pitchFamily="2" charset="2"/>
              <a:buChar char="Ø"/>
            </a:pPr>
            <a:r>
              <a:rPr lang="ru-RU" sz="1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степень удовлетворённости качеством предоставляемых образовательных услуг;</a:t>
            </a:r>
          </a:p>
          <a:p>
            <a:pPr lvl="0">
              <a:buFont typeface="Wingdings" pitchFamily="2" charset="2"/>
              <a:buChar char="Ø"/>
            </a:pPr>
            <a:r>
              <a:rPr lang="ru-RU" sz="1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разработать рекомендации по улучшению качества предоставляемых образовательных услуг. </a:t>
            </a:r>
            <a:endParaRPr lang="ru-RU" sz="11200" dirty="0" smtClean="0"/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УЧАСТНИКИ МОНИТОРИНГА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1628800"/>
            <a:ext cx="2520280" cy="144016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 ДОУ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88" y="3068960"/>
            <a:ext cx="2520280" cy="144016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4941168"/>
            <a:ext cx="2520280" cy="144016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362075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ФУНКЦИИ МОНИТОРИНГА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64096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>
              <a:spcBef>
                <a:spcPts val="0"/>
              </a:spcBef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Гностическая  -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накопление, обобщение, анализ, структуризация данных о качестве  работы педагогов ДОУ  с родителями, школой и другими организациями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ru-RU" sz="1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spcBef>
                <a:spcPts val="0"/>
              </a:spcBef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оценочная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и преодоление различного рода проблем, возникающих в области принятия единых целей и задач воспитания дошкольников;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spcBef>
                <a:spcPts val="0"/>
              </a:spcBef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Коррекционная</a:t>
            </a: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своевременное внесение поправок в процесс качественной работы дошкольного учреждения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spcBef>
                <a:spcPts val="0"/>
              </a:spcBef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Координационная </a:t>
            </a: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взаимное ориентирование и согласованность действий при организации воспитательно-образовательного  процесса с  участниками педагогического процесса (воспитателями,  родителями, школой</a:t>
            </a:r>
            <a:r>
              <a:rPr 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ПРИНЦИПЫ МОНИТОРИНГА</a:t>
            </a:r>
            <a:endParaRPr lang="ru-RU" i="1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64096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Принцип непрерывности - 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проводить  мониторинг согласно утвержденному плану, обязателен учёт того, что уже было сделано ранее  и что предстоит сделать  в рамках проводимой  работы;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научности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применение системы научных форм, методов и средств получения педагогической информации;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Принцип диагностика - прогностической направленности –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 информации, которая позволит не только узнать, распознать и понять отслеживаемые процессы, но и создаст условия для самоанализа своей  деятельности всеми субъектами процесса ;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Принцип социально-нормативной обусловленности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должна отражать уровень и качество реализации требований Государственных образовательных стандартов.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ИНФОРМАЦИОННЫЙ ФОНД МАНИТОРИНГА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1772816"/>
            <a:ext cx="3312368" cy="1656184"/>
          </a:xfrm>
          <a:prstGeom prst="ellipse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ctr"/>
            <a:r>
              <a:rPr lang="ru-RU" dirty="0" smtClean="0"/>
              <a:t>а</a:t>
            </a:r>
          </a:p>
        </p:txBody>
      </p:sp>
      <p:sp>
        <p:nvSpPr>
          <p:cNvPr id="8" name="Овал 7"/>
          <p:cNvSpPr/>
          <p:nvPr/>
        </p:nvSpPr>
        <p:spPr>
          <a:xfrm>
            <a:off x="4860032" y="1700808"/>
            <a:ext cx="3024336" cy="1656184"/>
          </a:xfrm>
          <a:prstGeom prst="ellipse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2699792" y="3933056"/>
            <a:ext cx="3168352" cy="1728192"/>
          </a:xfrm>
          <a:prstGeom prst="ellipse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Фиксационные карты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tx1"/>
        </a:solidFill>
        <a:ln w="57150">
          <a:solidFill>
            <a:srgbClr val="7030A0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716</TotalTime>
  <Words>1048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   </vt:lpstr>
      <vt:lpstr>Слайд 2</vt:lpstr>
      <vt:lpstr>«Мониторинг  удовлетворенности  родителей  и социума  образовательной деятельностью ДОУ»</vt:lpstr>
      <vt:lpstr>ЦЕЛЬ МОНИТОРИНГА                    </vt:lpstr>
      <vt:lpstr>ЗАДАЧИ МОНИТОРИНГА</vt:lpstr>
      <vt:lpstr>УЧАСТНИКИ МОНИТОРИНГА</vt:lpstr>
      <vt:lpstr>ФУНКЦИИ МОНИТОРИНГА</vt:lpstr>
      <vt:lpstr>ПРИНЦИПЫ МОНИТОРИНГА</vt:lpstr>
      <vt:lpstr>ИНФОРМАЦИОННЫЙ ФОНД МАНИТОРИНГА</vt:lpstr>
      <vt:lpstr>ЭТАПЫ МОНИТОРИНГА</vt:lpstr>
      <vt:lpstr>ИНФОРМАЦИОННО _ МЕТАДИЧЕСКОЕ ОБЕСПЕЧЕНИЕ МОНИТОРИНГА ВКЛЮЧАЕТ:</vt:lpstr>
      <vt:lpstr>КРИТЕРИИ И ПОКАЗАТЕЛИ УДОВЛЕТВОРЁННОСТИ РОДИТЕЛЕЙ  И ШКОЛЫ КАЧЕСТВОМ ОБРАЗОВАТЕЛЬНЫХ УСЛУГ В ДОУ</vt:lpstr>
      <vt:lpstr>Слайд 13</vt:lpstr>
      <vt:lpstr>Слайд 14</vt:lpstr>
      <vt:lpstr>Слайд 15</vt:lpstr>
      <vt:lpstr>Слайд 16</vt:lpstr>
      <vt:lpstr>Критерии и показатели оценки качества дошкольного образования на уровне дошкольного образовательного учреждения. Приложение № 3 к приказу отдела образования от 11.02.2011 г. № 62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ПОРТФОЛИО                слушателя курсов  «Мониторинг качества дошкольного образования»</dc:title>
  <dc:creator>Anastas</dc:creator>
  <cp:lastModifiedBy>Чернухин</cp:lastModifiedBy>
  <cp:revision>77</cp:revision>
  <dcterms:created xsi:type="dcterms:W3CDTF">2012-10-12T15:40:44Z</dcterms:created>
  <dcterms:modified xsi:type="dcterms:W3CDTF">2013-02-03T15:45:24Z</dcterms:modified>
</cp:coreProperties>
</file>