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093EBF-075A-4186-8DA6-FB938DB51398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34B17A-68B5-4A23-A74C-2A6869D0B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543800" cy="2152650"/>
          </a:xfrm>
        </p:spPr>
        <p:txBody>
          <a:bodyPr/>
          <a:lstStyle/>
          <a:p>
            <a:pPr algn="ctr"/>
            <a:r>
              <a:rPr lang="ru-RU" sz="2400" dirty="0" smtClean="0"/>
              <a:t>Муниципальное автономное дошкольное образовательное учреждение Детский сад №408 «Жемчужинка» комбинированного вида Советского района г. Казани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1886" y="4245811"/>
            <a:ext cx="1944216" cy="1415437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/>
              <a:t>Выполнила :</a:t>
            </a:r>
          </a:p>
          <a:p>
            <a:pPr algn="r"/>
            <a:r>
              <a:rPr lang="ru-RU" sz="1400" dirty="0" smtClean="0"/>
              <a:t>Воспитатель 2-ой кв. категории</a:t>
            </a:r>
          </a:p>
          <a:p>
            <a:pPr algn="r"/>
            <a:r>
              <a:rPr lang="ru-RU" sz="1400" dirty="0" smtClean="0"/>
              <a:t>Улитина Злата Львовна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245811"/>
            <a:ext cx="2771800" cy="2577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557539"/>
            <a:ext cx="1124744" cy="1124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860" y="6468444"/>
            <a:ext cx="353595" cy="353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975092"/>
            <a:ext cx="707189" cy="7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23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780928"/>
            <a:ext cx="5204740" cy="34238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заказа: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000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12361 C 0.05122 -0.12361 0.10729 -0.08403 0.10729 -0.03449 C 0.10729 0.01459 0.05122 0.05486 -0.01771 0.05486 C -0.08663 0.05486 -0.14271 0.01459 -0.14271 -0.03449 C -0.14271 -0.08403 -0.08663 -0.12361 -0.01771 -0.1236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492896"/>
            <a:ext cx="3705275" cy="37052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заказа: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31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92896"/>
            <a:ext cx="4680520" cy="35103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пищи: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289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менеджером: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420888"/>
            <a:ext cx="2748507" cy="3726465"/>
          </a:xfrm>
        </p:spPr>
      </p:pic>
    </p:spTree>
    <p:extLst>
      <p:ext uri="{BB962C8B-B14F-4D97-AF65-F5344CB8AC3E}">
        <p14:creationId xmlns:p14="http://schemas.microsoft.com/office/powerpoint/2010/main" xmlns="" val="231507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58 -0.00162 C -0.11858 0.03148 -0.09149 0.05833 -0.05851 0.05833 C -0.01962 0.05833 -0.00556 0.02847 0.00035 0.01041 L 0.00642 -0.01366 C 0.0125 -0.03172 0.02743 -0.06158 0.07135 -0.06158 C 0.09948 -0.06158 0.13142 -0.03473 0.13142 -0.00162 C 0.13142 0.03148 0.09948 0.05833 0.07135 0.05833 C 0.02743 0.05833 0.0125 0.02847 0.00642 0.01041 L 0.00035 -0.01366 C -0.00556 -0.03172 -0.01962 -0.06158 -0.05851 -0.06158 C -0.09149 -0.06158 -0.11858 -0.03473 -0.11858 -0.00162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996952"/>
            <a:ext cx="4824536" cy="2736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Оплата заказа: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290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770" y="2485372"/>
            <a:ext cx="3688446" cy="36407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столика: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5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492896"/>
            <a:ext cx="3302943" cy="36332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Мойка посуды: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60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Оборудование: форма повара, наборы посуды, подносы, папка «меню», жалобная книга, скатерти, полотенца, наборы продуктов.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 игровая среда: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832380"/>
            <a:ext cx="3039642" cy="24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50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76872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Из - за своевременно – невыполненного заказа  вы вызвали менеджера;</a:t>
            </a:r>
          </a:p>
          <a:p>
            <a:r>
              <a:rPr lang="ru-RU" dirty="0" smtClean="0"/>
              <a:t>2. Официант принял заказ, но выполнил его с опозданием;</a:t>
            </a:r>
          </a:p>
          <a:p>
            <a:r>
              <a:rPr lang="ru-RU" dirty="0" smtClean="0"/>
              <a:t>3. Ты стоишь с подносом полным еды, а свободного столика- нет!</a:t>
            </a:r>
          </a:p>
          <a:p>
            <a:r>
              <a:rPr lang="ru-RU" dirty="0" smtClean="0"/>
              <a:t>4. Заказ принесли холодным;</a:t>
            </a:r>
          </a:p>
          <a:p>
            <a:r>
              <a:rPr lang="ru-RU" dirty="0" smtClean="0"/>
              <a:t>5. Официант споткнулся и опрокинул поднос на посетителя;</a:t>
            </a:r>
          </a:p>
          <a:p>
            <a:r>
              <a:rPr lang="ru-RU" dirty="0" smtClean="0"/>
              <a:t>6. На кассе не выдали чек;</a:t>
            </a:r>
          </a:p>
          <a:p>
            <a:r>
              <a:rPr lang="ru-RU" dirty="0" smtClean="0"/>
              <a:t>7. Ты садишься за стол, а на столе не убранные подносы;</a:t>
            </a:r>
          </a:p>
          <a:p>
            <a:r>
              <a:rPr lang="ru-RU" dirty="0" smtClean="0"/>
              <a:t>8. Вы обнаружили, что из – за невнимательности официанта вам принесли не ваш заказ;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Проблемно- игровые ситуации: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5517232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70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 пришли в кафе «</a:t>
            </a:r>
            <a:r>
              <a:rPr lang="ru-RU" dirty="0" err="1" smtClean="0"/>
              <a:t>Макдональс</a:t>
            </a:r>
            <a:r>
              <a:rPr lang="ru-RU" dirty="0" smtClean="0"/>
              <a:t>», где хотели перекусить, так как у вас на работе был обеденный перерыв. Разделись, присели за стол и стали ждать заказ. После того, как в течении довольно то приличного времени к вам не подошёл официант вы попросили позвать менеджера. </a:t>
            </a:r>
          </a:p>
          <a:p>
            <a:endParaRPr lang="ru-RU" dirty="0" smtClean="0"/>
          </a:p>
          <a:p>
            <a:r>
              <a:rPr lang="ru-RU" dirty="0" smtClean="0"/>
              <a:t>К – клиент кафе</a:t>
            </a:r>
          </a:p>
          <a:p>
            <a:r>
              <a:rPr lang="ru-RU" dirty="0" smtClean="0"/>
              <a:t>М – менеджер кафе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3100" dirty="0" smtClean="0"/>
              <a:t>Проект реализации проблемно- игровых ситуаций в развитии творческих способностей дошкольников в старшей группе.</a:t>
            </a:r>
            <a:endParaRPr lang="ru-RU" sz="3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564904"/>
            <a:ext cx="6192688" cy="412845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236296" y="2564904"/>
            <a:ext cx="999621" cy="35227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680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М: - Здравствуйте. У вас что – то случилось?</a:t>
            </a:r>
          </a:p>
          <a:p>
            <a:r>
              <a:rPr lang="ru-RU" dirty="0" smtClean="0"/>
              <a:t>К: --Да. Я хочу сделать заказ, но не один официант не подходит к моему столу. Я очень долго жду.</a:t>
            </a:r>
          </a:p>
          <a:p>
            <a:r>
              <a:rPr lang="ru-RU" dirty="0" smtClean="0"/>
              <a:t>М: - Извините, но у нас много народу. В данное время мы обслуживаем день рождение.</a:t>
            </a:r>
          </a:p>
          <a:p>
            <a:r>
              <a:rPr lang="ru-RU" dirty="0" smtClean="0"/>
              <a:t>Л: - Почему вы в таком случае не закрыли кафе?</a:t>
            </a:r>
          </a:p>
          <a:p>
            <a:r>
              <a:rPr lang="ru-RU" dirty="0" smtClean="0"/>
              <a:t>М: - Закрыть мы не </a:t>
            </a:r>
            <a:r>
              <a:rPr lang="ru-RU" dirty="0" err="1" smtClean="0"/>
              <a:t>можем,у</a:t>
            </a:r>
            <a:r>
              <a:rPr lang="ru-RU" dirty="0" smtClean="0"/>
              <a:t> нас есть свободные столики в другом зале.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(пример)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К: - Почему проходящие мимо меня официанты не сказали, что не могут меня обслужить и не предложили перейти в другой зал?</a:t>
            </a:r>
          </a:p>
          <a:p>
            <a:r>
              <a:rPr lang="ru-RU" dirty="0" smtClean="0"/>
              <a:t>М: - Наши официанты новенькие, они не успевают.</a:t>
            </a:r>
          </a:p>
          <a:p>
            <a:r>
              <a:rPr lang="ru-RU" dirty="0" smtClean="0"/>
              <a:t>К: - Значит эта ваша ошибка, Вы не контролируете работу ваших сотрудников. Я заметила, что не одна я сижу в этом зале и жду </a:t>
            </a:r>
            <a:r>
              <a:rPr lang="ru-RU" dirty="0" err="1" smtClean="0"/>
              <a:t>обслуживанпие</a:t>
            </a:r>
            <a:r>
              <a:rPr lang="ru-RU" dirty="0" smtClean="0"/>
              <a:t>. Дайте мне жалобную книгу».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М: - Да это моя ошибка. Может решим её по другому. Я сам лично провожу Вас в другой зал и прослежу, чтобы официанты обслужили.</a:t>
            </a:r>
          </a:p>
          <a:p>
            <a:r>
              <a:rPr lang="ru-RU" dirty="0" smtClean="0"/>
              <a:t>Менеджер проводит клиента в другой зал и сажает за свободный столик.</a:t>
            </a:r>
          </a:p>
          <a:p>
            <a:r>
              <a:rPr lang="ru-RU" dirty="0" smtClean="0"/>
              <a:t>М: - Извините нас пожалуйста. Спасибо, что вы меня поняли и не написали жалобу. Сейчас Вас обслужат. (Имя), обслужи клиента.</a:t>
            </a:r>
          </a:p>
          <a:p>
            <a:r>
              <a:rPr lang="ru-RU" dirty="0" smtClean="0"/>
              <a:t>К: - Спасибо хорошо.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Так можно  играть в любую сюжетно – ролевую игру, обнаруживать и ставить перед собой проблему; прорабатывать идеи; проявлять оригинальность добавляя детали, способность решать проблемы, то есть способность к анализу.</a:t>
            </a:r>
          </a:p>
          <a:p>
            <a:r>
              <a:rPr lang="ru-RU" dirty="0" smtClean="0"/>
              <a:t> </a:t>
            </a:r>
            <a:r>
              <a:rPr lang="ru-RU" dirty="0" smtClean="0"/>
              <a:t> Применение проблемных игровых ситуаций даёт возможность формировать у дошкольников определённую познавательную потребность, но и обеспечивает необходимую направленность мысли на самостоятельное решение возникшей проблемы.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 образом, создание проблемных игровых ситуаций в процессе творческой деятельности обеспечивает постоянное включение детей в самостоятельную поисковую деятельность, направленную на разрешение возникающих проблем , что неизбежно ведёт к развитию стремления к познанию творческой активности ребёнка.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    Творчески мыслящий ребёнок найдёт смысл и идею в самых обыденных и банальных, с точки  зрения взрослого вещах, поэтому нельзя ограничивать фантазию своих детей, пусть любой </a:t>
            </a:r>
            <a:r>
              <a:rPr lang="ru-RU" b="1" smtClean="0"/>
              <a:t>самый неожиданный </a:t>
            </a:r>
            <a:r>
              <a:rPr lang="ru-RU" b="1" dirty="0" smtClean="0"/>
              <a:t>поворот сценария </a:t>
            </a:r>
            <a:r>
              <a:rPr lang="ru-RU" b="1" smtClean="0"/>
              <a:t>будет реализован в игре.</a:t>
            </a:r>
            <a:endParaRPr lang="ru-RU" b="1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 разработкой  новых образовательных программ появились проблемы трудности самовыражения детей в игре. Дети начинают осваивать социологические отношения и понимать подчиненность позиций в различных видах деятельности взрослых. Создание развивающей предметно- игровой среды для организации всех видов игр на занятиях и самостоятельной деятельности.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5157192"/>
            <a:ext cx="1036041" cy="1557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40968"/>
            <a:ext cx="1152128" cy="16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5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>
        <p14:reveal/>
        <p:sndAc>
          <p:stSnd>
            <p:snd r:embed="rId5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8866" y="2087092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-Создать план игры; </a:t>
            </a:r>
          </a:p>
          <a:p>
            <a:r>
              <a:rPr lang="ru-RU" dirty="0" smtClean="0"/>
              <a:t>-Расширить представление детей о мире; </a:t>
            </a:r>
          </a:p>
          <a:p>
            <a:r>
              <a:rPr lang="ru-RU" dirty="0" smtClean="0"/>
              <a:t>-Активизировать мыслительную деятельность детей; </a:t>
            </a:r>
          </a:p>
          <a:p>
            <a:r>
              <a:rPr lang="ru-RU" dirty="0" smtClean="0"/>
              <a:t>-</a:t>
            </a:r>
            <a:r>
              <a:rPr lang="ru-RU" dirty="0"/>
              <a:t>Р</a:t>
            </a:r>
            <a:r>
              <a:rPr lang="ru-RU" dirty="0" smtClean="0"/>
              <a:t>азвивать творческие способности через внимание и впечатления детей; их восприимчивость, интуицию, фантазию, выдумку, оригинальность, упорство,  высокую самоорганизацию. </a:t>
            </a:r>
          </a:p>
          <a:p>
            <a:r>
              <a:rPr lang="ru-RU" dirty="0" smtClean="0"/>
              <a:t>-Научить детей </a:t>
            </a:r>
            <a:r>
              <a:rPr lang="ru-RU" dirty="0" err="1" smtClean="0"/>
              <a:t>самовыражаться</a:t>
            </a:r>
            <a:r>
              <a:rPr lang="ru-RU" dirty="0" smtClean="0"/>
              <a:t> создавая замысел игры, и реализовать его.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7199" y="3735288"/>
            <a:ext cx="1163960" cy="1163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6506" y="4823796"/>
            <a:ext cx="891918" cy="891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351" y="5537788"/>
            <a:ext cx="721030" cy="721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6056417"/>
            <a:ext cx="504056" cy="504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6780" y="6382278"/>
            <a:ext cx="299864" cy="2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13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0788" y="2492896"/>
            <a:ext cx="7408333" cy="36332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Воспитывать творческие и активные личности; доброжелательность между детьми, умение учитывать желание товарищей; творчески использовать в играх жизненные  знания; обучать продолжая работу по обогащению обществоведческого словаря детей; развивать самостоятельность в создании игровой среды, в соблюдении правил и норм поведения в игре; разрабатывать критерии оценки уровня игровых умений.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3" y="257841"/>
            <a:ext cx="1872208" cy="1829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04" y="5661248"/>
            <a:ext cx="1494589" cy="1120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093" y="6370645"/>
            <a:ext cx="411545" cy="4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45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564904"/>
            <a:ext cx="4464496" cy="41104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 – ролевая игра</a:t>
            </a:r>
            <a:br>
              <a:rPr lang="ru-RU" dirty="0" smtClean="0"/>
            </a:br>
            <a:r>
              <a:rPr lang="ru-RU" dirty="0" smtClean="0"/>
              <a:t>Кафе «Макдоналдс»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992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Научить  самостоятельно распределить роли и действовать в соответствии с ролью, учить самостоятельно создавать необходимые постройки, формировать навыки доброжелательного отношения детей. Проявлять творческие способности , выраженные во внимании, в впечатлениях детей, и их восприимчивости . Учить проявлять интуицию,  фантазию,  выдумку, обширность знаний из жизни; Оригинальность, инициативность, упорство, высокую самоорганизацию. Учить самостоятельно создавать  замысел, реализовать его, создавать сюжет и комбинировать его, </a:t>
            </a:r>
            <a:r>
              <a:rPr lang="ru-RU" dirty="0" err="1" smtClean="0"/>
              <a:t>переструктурировать</a:t>
            </a:r>
            <a:r>
              <a:rPr lang="ru-RU" dirty="0" smtClean="0"/>
              <a:t> образы.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5454" y="246303"/>
            <a:ext cx="3198926" cy="20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10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04864"/>
            <a:ext cx="7408333" cy="3345235"/>
          </a:xfrm>
        </p:spPr>
        <p:txBody>
          <a:bodyPr/>
          <a:lstStyle/>
          <a:p>
            <a:pPr algn="ctr"/>
            <a:r>
              <a:rPr lang="ru-RU" dirty="0" smtClean="0"/>
              <a:t>Выбор столика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 игровые действия: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708846"/>
            <a:ext cx="4837906" cy="32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04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780928"/>
            <a:ext cx="5110998" cy="36572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меню: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533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216</TotalTime>
  <Words>864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Муниципальное автономное дошкольное образовательное учреждение Детский сад №408 «Жемчужинка» комбинированного вида Советского района г. Казани</vt:lpstr>
      <vt:lpstr> Проект реализации проблемно- игровых ситуаций в развитии творческих способностей дошкольников в старшей группе.</vt:lpstr>
      <vt:lpstr>Актуальность проекта:</vt:lpstr>
      <vt:lpstr>Цель проекта:</vt:lpstr>
      <vt:lpstr>Задачи проекта:</vt:lpstr>
      <vt:lpstr>Сюжетно – ролевая игра Кафе «Макдоналдс»</vt:lpstr>
      <vt:lpstr>Цель:</vt:lpstr>
      <vt:lpstr>Предметно- игровые действия:</vt:lpstr>
      <vt:lpstr>Знакомство с меню:</vt:lpstr>
      <vt:lpstr>Прием заказа:</vt:lpstr>
      <vt:lpstr>Приготовление заказа:</vt:lpstr>
      <vt:lpstr>Прием пищи:</vt:lpstr>
      <vt:lpstr>Работа с менеджером:</vt:lpstr>
      <vt:lpstr>Оплата заказа:</vt:lpstr>
      <vt:lpstr>Уборка столика:</vt:lpstr>
      <vt:lpstr>Мойка посуды:</vt:lpstr>
      <vt:lpstr>Предметно- игровая среда:</vt:lpstr>
      <vt:lpstr>Проблемно- игровые ситуации:</vt:lpstr>
      <vt:lpstr>Ход игры</vt:lpstr>
      <vt:lpstr>Игра (пример)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№408 «Жемчужинка» комбинированного вида Советского района г. Казани</dc:title>
  <dc:creator>МаШуЛьКа</dc:creator>
  <cp:lastModifiedBy>Admin</cp:lastModifiedBy>
  <cp:revision>20</cp:revision>
  <dcterms:created xsi:type="dcterms:W3CDTF">2010-10-28T11:13:56Z</dcterms:created>
  <dcterms:modified xsi:type="dcterms:W3CDTF">2013-10-13T06:45:32Z</dcterms:modified>
</cp:coreProperties>
</file>