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8"/>
  </p:handout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7C45E-C61C-4121-82AA-74273AF2AD23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F55E3-7159-4729-97A3-11D8B4791B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1FF88-D8B5-4753-BBAC-C5E69ED46D4A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6D0E1-F49F-4FFE-9AC2-A56E3F45A1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1FF88-D8B5-4753-BBAC-C5E69ED46D4A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6D0E1-F49F-4FFE-9AC2-A56E3F45A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1FF88-D8B5-4753-BBAC-C5E69ED46D4A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6D0E1-F49F-4FFE-9AC2-A56E3F45A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1FF88-D8B5-4753-BBAC-C5E69ED46D4A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6D0E1-F49F-4FFE-9AC2-A56E3F45A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1FF88-D8B5-4753-BBAC-C5E69ED46D4A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6D0E1-F49F-4FFE-9AC2-A56E3F45A1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1FF88-D8B5-4753-BBAC-C5E69ED46D4A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6D0E1-F49F-4FFE-9AC2-A56E3F45A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1FF88-D8B5-4753-BBAC-C5E69ED46D4A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6D0E1-F49F-4FFE-9AC2-A56E3F45A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1FF88-D8B5-4753-BBAC-C5E69ED46D4A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6D0E1-F49F-4FFE-9AC2-A56E3F45A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1FF88-D8B5-4753-BBAC-C5E69ED46D4A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6D0E1-F49F-4FFE-9AC2-A56E3F45A1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1FF88-D8B5-4753-BBAC-C5E69ED46D4A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6D0E1-F49F-4FFE-9AC2-A56E3F45A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1FF88-D8B5-4753-BBAC-C5E69ED46D4A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6D0E1-F49F-4FFE-9AC2-A56E3F45A1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1E1FF88-D8B5-4753-BBAC-C5E69ED46D4A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D6D0E1-F49F-4FFE-9AC2-A56E3F45A1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одержимое 3" descr="рамка айол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4981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err="1"/>
              <a:t>Детско</a:t>
            </a:r>
            <a:r>
              <a:rPr lang="ru-RU" sz="4000" dirty="0"/>
              <a:t> – взрослый образовательный </a:t>
            </a:r>
            <a:br>
              <a:rPr lang="ru-RU" sz="4000" dirty="0"/>
            </a:br>
            <a:r>
              <a:rPr lang="ru-RU" sz="4000" dirty="0"/>
              <a:t> </a:t>
            </a:r>
            <a:br>
              <a:rPr lang="ru-RU" sz="4000" dirty="0"/>
            </a:br>
            <a:r>
              <a:rPr lang="ru-RU" sz="4000" dirty="0"/>
              <a:t>Проект «Осторожно, дети гриппу »</a:t>
            </a:r>
            <a:br>
              <a:rPr lang="ru-RU" sz="4000" dirty="0"/>
            </a:br>
            <a:r>
              <a:rPr lang="ru-RU" sz="4000" dirty="0"/>
              <a:t> </a:t>
            </a:r>
            <a:br>
              <a:rPr lang="ru-RU" sz="4000" dirty="0"/>
            </a:br>
            <a:r>
              <a:rPr lang="ru-RU" sz="4000" u="sng" dirty="0"/>
              <a:t>Автор:</a:t>
            </a:r>
            <a:r>
              <a:rPr lang="ru-RU" sz="4000" dirty="0"/>
              <a:t> </a:t>
            </a:r>
            <a:r>
              <a:rPr lang="ru-RU" sz="4000" dirty="0" err="1"/>
              <a:t>Герасько</a:t>
            </a:r>
            <a:r>
              <a:rPr lang="ru-RU" sz="4000" dirty="0"/>
              <a:t> Татьяна Викторовна</a:t>
            </a:r>
            <a:br>
              <a:rPr lang="ru-RU" sz="4000" dirty="0"/>
            </a:br>
            <a:r>
              <a:rPr lang="ru-RU" sz="4000" dirty="0"/>
              <a:t> </a:t>
            </a:r>
            <a:br>
              <a:rPr lang="ru-RU" sz="4000" dirty="0"/>
            </a:br>
            <a:r>
              <a:rPr lang="ru-RU" sz="4000" u="sng" dirty="0"/>
              <a:t>Тема:</a:t>
            </a:r>
            <a:r>
              <a:rPr lang="ru-RU" sz="4000" dirty="0"/>
              <a:t> «Осторожно, дети грипп»</a:t>
            </a:r>
            <a:br>
              <a:rPr lang="ru-RU" sz="4000" dirty="0"/>
            </a:br>
            <a:r>
              <a:rPr lang="ru-RU" sz="4000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/>
            </a:r>
            <a:br>
              <a:rPr lang="ru-RU" dirty="0"/>
            </a:br>
            <a:r>
              <a:rPr lang="ru-RU" sz="2700" u="sng" dirty="0">
                <a:solidFill>
                  <a:schemeClr val="tx1"/>
                </a:solidFill>
              </a:rPr>
              <a:t>Образовательная область:</a:t>
            </a:r>
            <a:r>
              <a:rPr lang="ru-RU" sz="2700" dirty="0">
                <a:solidFill>
                  <a:schemeClr val="tx1"/>
                </a:solidFill>
              </a:rPr>
              <a:t>  «здоровье», «охрана здоровье и формирование культуры здоровье»</a:t>
            </a:r>
            <a:br>
              <a:rPr lang="ru-RU" sz="2700" dirty="0">
                <a:solidFill>
                  <a:schemeClr val="tx1"/>
                </a:solidFill>
              </a:rPr>
            </a:br>
            <a:r>
              <a:rPr lang="ru-RU" sz="2700" dirty="0">
                <a:solidFill>
                  <a:schemeClr val="tx1"/>
                </a:solidFill>
              </a:rPr>
              <a:t> </a:t>
            </a:r>
            <a:r>
              <a:rPr lang="ru-RU" sz="2700" u="sng" dirty="0" smtClean="0">
                <a:solidFill>
                  <a:schemeClr val="tx1"/>
                </a:solidFill>
              </a:rPr>
              <a:t>Вид </a:t>
            </a:r>
            <a:r>
              <a:rPr lang="ru-RU" sz="2700" u="sng" dirty="0">
                <a:solidFill>
                  <a:schemeClr val="tx1"/>
                </a:solidFill>
              </a:rPr>
              <a:t>проекта:</a:t>
            </a:r>
            <a:r>
              <a:rPr lang="ru-RU" sz="2700" dirty="0">
                <a:solidFill>
                  <a:schemeClr val="tx1"/>
                </a:solidFill>
              </a:rPr>
              <a:t> информационно – практический </a:t>
            </a:r>
            <a:br>
              <a:rPr lang="ru-RU" sz="2700" dirty="0">
                <a:solidFill>
                  <a:schemeClr val="tx1"/>
                </a:solidFill>
              </a:rPr>
            </a:br>
            <a:r>
              <a:rPr lang="ru-RU" sz="2700" dirty="0">
                <a:solidFill>
                  <a:schemeClr val="tx1"/>
                </a:solidFill>
              </a:rPr>
              <a:t> </a:t>
            </a:r>
            <a:r>
              <a:rPr lang="ru-RU" sz="2700" u="sng" dirty="0" smtClean="0">
                <a:solidFill>
                  <a:schemeClr val="tx1"/>
                </a:solidFill>
              </a:rPr>
              <a:t>У</a:t>
            </a:r>
            <a:r>
              <a:rPr lang="ru-RU" sz="2700" u="sng" dirty="0" smtClean="0">
                <a:solidFill>
                  <a:schemeClr val="tx1"/>
                </a:solidFill>
              </a:rPr>
              <a:t>частники проекта:</a:t>
            </a:r>
            <a:r>
              <a:rPr lang="ru-RU" sz="2700" dirty="0" smtClean="0">
                <a:solidFill>
                  <a:schemeClr val="tx1"/>
                </a:solidFill>
              </a:rPr>
              <a:t> воспитатели- </a:t>
            </a:r>
            <a:r>
              <a:rPr lang="ru-RU" sz="2700" dirty="0" err="1" smtClean="0">
                <a:solidFill>
                  <a:schemeClr val="tx1"/>
                </a:solidFill>
              </a:rPr>
              <a:t>Г</a:t>
            </a:r>
            <a:r>
              <a:rPr lang="ru-RU" sz="2700" dirty="0" err="1" smtClean="0">
                <a:solidFill>
                  <a:schemeClr val="tx1"/>
                </a:solidFill>
              </a:rPr>
              <a:t>ерасько</a:t>
            </a:r>
            <a:r>
              <a:rPr lang="ru-RU" sz="2700" dirty="0" smtClean="0">
                <a:solidFill>
                  <a:schemeClr val="tx1"/>
                </a:solidFill>
              </a:rPr>
              <a:t> Т.В, Тараканова Е.В, младший воспитатель Семенова </a:t>
            </a:r>
            <a:r>
              <a:rPr lang="ru-RU" sz="2700" dirty="0" err="1" smtClean="0">
                <a:solidFill>
                  <a:schemeClr val="tx1"/>
                </a:solidFill>
              </a:rPr>
              <a:t>А.Н.мед.сестра</a:t>
            </a:r>
            <a:r>
              <a:rPr lang="ru-RU" sz="2700" dirty="0" smtClean="0">
                <a:solidFill>
                  <a:schemeClr val="tx1"/>
                </a:solidFill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</a:rPr>
              <a:t>Негреенко</a:t>
            </a:r>
            <a:r>
              <a:rPr lang="ru-RU" sz="2700" dirty="0" smtClean="0">
                <a:solidFill>
                  <a:schemeClr val="tx1"/>
                </a:solidFill>
              </a:rPr>
              <a:t> Г.Н. дети и их родители средней группы №1  </a:t>
            </a:r>
            <a:r>
              <a:rPr lang="ru-RU" sz="2700" dirty="0">
                <a:solidFill>
                  <a:schemeClr val="tx1"/>
                </a:solidFill>
              </a:rPr>
              <a:t/>
            </a:r>
            <a:br>
              <a:rPr lang="ru-RU" sz="2700" dirty="0">
                <a:solidFill>
                  <a:schemeClr val="tx1"/>
                </a:solidFill>
              </a:rPr>
            </a:br>
            <a:r>
              <a:rPr lang="ru-RU" sz="2700" u="sng" dirty="0">
                <a:solidFill>
                  <a:schemeClr val="tx1"/>
                </a:solidFill>
              </a:rPr>
              <a:t>Актуальность:</a:t>
            </a:r>
            <a:r>
              <a:rPr lang="ru-RU" sz="2700" dirty="0">
                <a:solidFill>
                  <a:schemeClr val="tx1"/>
                </a:solidFill>
              </a:rPr>
              <a:t> Сан – Эпидемиологическая служба Российской Федерации предупреждает об эпидемии гриппом. Не допустить массовое заболевание детей гриппом.</a:t>
            </a:r>
            <a:br>
              <a:rPr lang="ru-RU" sz="2700" dirty="0">
                <a:solidFill>
                  <a:schemeClr val="tx1"/>
                </a:solidFill>
              </a:rPr>
            </a:br>
            <a:r>
              <a:rPr lang="ru-RU" sz="2700" dirty="0">
                <a:solidFill>
                  <a:schemeClr val="tx1"/>
                </a:solidFill>
              </a:rPr>
              <a:t> </a:t>
            </a:r>
            <a:r>
              <a:rPr lang="ru-RU" sz="2700" u="sng" dirty="0" smtClean="0">
                <a:solidFill>
                  <a:schemeClr val="tx1"/>
                </a:solidFill>
              </a:rPr>
              <a:t>Цель </a:t>
            </a:r>
            <a:r>
              <a:rPr lang="ru-RU" sz="2700" u="sng" dirty="0">
                <a:solidFill>
                  <a:schemeClr val="tx1"/>
                </a:solidFill>
              </a:rPr>
              <a:t>проекта:</a:t>
            </a:r>
            <a:r>
              <a:rPr lang="ru-RU" sz="2700" dirty="0">
                <a:solidFill>
                  <a:schemeClr val="tx1"/>
                </a:solidFill>
              </a:rPr>
              <a:t/>
            </a:r>
            <a:br>
              <a:rPr lang="ru-RU" sz="2700" dirty="0">
                <a:solidFill>
                  <a:schemeClr val="tx1"/>
                </a:solidFill>
              </a:rPr>
            </a:br>
            <a:r>
              <a:rPr lang="ru-RU" sz="2700" dirty="0">
                <a:solidFill>
                  <a:schemeClr val="tx1"/>
                </a:solidFill>
              </a:rPr>
              <a:t> 1.Установить  сотрудничества детского сада и семьи по проблеме укрепления здоровья детей. </a:t>
            </a:r>
            <a:br>
              <a:rPr lang="ru-RU" sz="2700" dirty="0">
                <a:solidFill>
                  <a:schemeClr val="tx1"/>
                </a:solidFill>
              </a:rPr>
            </a:br>
            <a:r>
              <a:rPr lang="ru-RU" sz="2700" dirty="0">
                <a:solidFill>
                  <a:schemeClr val="tx1"/>
                </a:solidFill>
              </a:rPr>
              <a:t>2.Формировать знания о сохранении и укреплении здоровья.</a:t>
            </a:r>
            <a:br>
              <a:rPr lang="ru-RU" sz="2700" dirty="0">
                <a:solidFill>
                  <a:schemeClr val="tx1"/>
                </a:solidFill>
              </a:rPr>
            </a:br>
            <a:r>
              <a:rPr lang="ru-RU" sz="2700" dirty="0">
                <a:solidFill>
                  <a:schemeClr val="tx1"/>
                </a:solidFill>
              </a:rPr>
              <a:t>3.Свести до минимума риск заболевания детей гриппом.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u="sng" dirty="0" smtClean="0"/>
              <a:t>Задачи проекта: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u="sng" dirty="0" smtClean="0"/>
              <a:t>Образовательные :</a:t>
            </a:r>
            <a:endParaRPr lang="ru-RU" dirty="0"/>
          </a:p>
        </p:txBody>
      </p:sp>
      <p:pic>
        <p:nvPicPr>
          <p:cNvPr id="4" name="Содержимое 3" descr="рам айбол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428736"/>
            <a:ext cx="7406640" cy="2173928"/>
          </a:xfrm>
        </p:spPr>
        <p:txBody>
          <a:bodyPr>
            <a:normAutofit fontScale="55000" lnSpcReduction="20000"/>
          </a:bodyPr>
          <a:lstStyle/>
          <a:p>
            <a:endParaRPr lang="ru-RU" sz="3200" dirty="0" smtClean="0"/>
          </a:p>
          <a:p>
            <a:endParaRPr lang="ru-RU" sz="3200" u="sng" dirty="0" smtClean="0"/>
          </a:p>
          <a:p>
            <a:r>
              <a:rPr lang="ru-RU" sz="4600" u="sng" dirty="0" smtClean="0"/>
              <a:t>Задачи </a:t>
            </a:r>
            <a:r>
              <a:rPr lang="ru-RU" sz="4600" u="sng" dirty="0" smtClean="0"/>
              <a:t>проекта:</a:t>
            </a:r>
            <a:endParaRPr lang="ru-RU" sz="4600" dirty="0" smtClean="0"/>
          </a:p>
          <a:p>
            <a:r>
              <a:rPr lang="ru-RU" sz="4600" dirty="0" smtClean="0"/>
              <a:t>1.Обогатить </a:t>
            </a:r>
            <a:r>
              <a:rPr lang="ru-RU" sz="4600" dirty="0" smtClean="0"/>
              <a:t>детей</a:t>
            </a:r>
            <a:endParaRPr lang="ru-RU" sz="4600" dirty="0" smtClean="0"/>
          </a:p>
          <a:p>
            <a:r>
              <a:rPr lang="ru-RU" sz="4600" dirty="0" smtClean="0"/>
              <a:t> </a:t>
            </a:r>
            <a:r>
              <a:rPr lang="ru-RU" sz="4600" dirty="0" smtClean="0"/>
              <a:t>знаниями о здоровье.</a:t>
            </a:r>
            <a:br>
              <a:rPr lang="ru-RU" sz="4600" dirty="0" smtClean="0"/>
            </a:br>
            <a:r>
              <a:rPr lang="ru-RU" sz="4600" dirty="0" smtClean="0"/>
              <a:t>2.Дать элементарные знание, что такое грипп.</a:t>
            </a:r>
            <a:endParaRPr lang="ru-RU" sz="4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43966" cy="7500966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u="sng" dirty="0" smtClean="0">
                <a:solidFill>
                  <a:schemeClr val="tx1"/>
                </a:solidFill>
              </a:rPr>
              <a:t>Воспитательные:</a:t>
            </a: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1.Формировать у детей потребность к здоровому образу жизни. 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2.Воспитывать у детей стремление быть здоровым.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3.Воспитывать коммуникативные навыки в контакте со сверстниками и взрослыми.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u="sng" dirty="0" smtClean="0">
                <a:solidFill>
                  <a:schemeClr val="tx1"/>
                </a:solidFill>
              </a:rPr>
              <a:t>Развивающие:</a:t>
            </a: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1.Развивать и совершенствовать двигательные умение и навыки детей.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2.Развивать волевые качества.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3.Развивать экологическое мышление и творческое воображение в процессе проектной деятельности детей.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4.Обогащать словарь детей за счет обозначения в речи свойств и качеств лука, чеснока, (вкус, цвет, величина)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 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u="sng" dirty="0" smtClean="0">
                <a:solidFill>
                  <a:schemeClr val="tx1"/>
                </a:solidFill>
              </a:rPr>
              <a:t>Участники проекта:</a:t>
            </a:r>
            <a:r>
              <a:rPr lang="ru-RU" sz="2700" dirty="0" smtClean="0">
                <a:solidFill>
                  <a:schemeClr val="tx1"/>
                </a:solidFill>
              </a:rPr>
              <a:t> дети и воспитатели, родители  средней  группы №1 медицинский работник. 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u="sng" dirty="0" smtClean="0">
                <a:solidFill>
                  <a:schemeClr val="tx1"/>
                </a:solidFill>
              </a:rPr>
              <a:t>Продолжительность выполнения проекта:</a:t>
            </a:r>
            <a:r>
              <a:rPr lang="ru-RU" sz="2700" dirty="0" smtClean="0">
                <a:solidFill>
                  <a:schemeClr val="tx1"/>
                </a:solidFill>
              </a:rPr>
              <a:t> кратко - временный</a:t>
            </a:r>
            <a:r>
              <a:rPr lang="ru-RU" sz="2700" dirty="0" smtClean="0"/>
              <a:t>.  </a:t>
            </a:r>
            <a:br>
              <a:rPr lang="ru-RU" sz="2700" dirty="0" smtClean="0"/>
            </a:br>
            <a:r>
              <a:rPr lang="ru-RU" sz="27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715404" cy="6858000"/>
          </a:xfrm>
        </p:spPr>
        <p:txBody>
          <a:bodyPr>
            <a:normAutofit/>
          </a:bodyPr>
          <a:lstStyle/>
          <a:p>
            <a:r>
              <a:rPr lang="ru-RU" sz="2000" u="sng" dirty="0" smtClean="0">
                <a:solidFill>
                  <a:schemeClr val="tx1"/>
                </a:solidFill>
              </a:rPr>
              <a:t>Основные направление реализации проекта</a:t>
            </a:r>
            <a:r>
              <a:rPr lang="ru-RU" sz="2000" dirty="0" smtClean="0">
                <a:solidFill>
                  <a:schemeClr val="tx1"/>
                </a:solidFill>
              </a:rPr>
              <a:t>: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*Домашнее задание для детей родителей изготовление «Целебную подвеску»- (из киндера и чеснока)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*Беседа с детьми «Что такое грипп»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*Оформление тематической выставке в книжном уголке «Не болей-ка»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*Чтение «Прививка»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*Консультации для родителей «Скажем гриппу нет!»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*Создание зеленой аптеки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*Экспериментирование «Выращивание лука»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*Анкетирование и тестирование  родителей   «Можно ли ваш образ назвать здоровым»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*Закаливающие мероприятия -   </a:t>
            </a:r>
            <a:r>
              <a:rPr lang="ru-RU" sz="2000" dirty="0" err="1" smtClean="0">
                <a:solidFill>
                  <a:schemeClr val="tx1"/>
                </a:solidFill>
              </a:rPr>
              <a:t>босохождение</a:t>
            </a:r>
            <a:r>
              <a:rPr lang="ru-RU" sz="2000" dirty="0" smtClean="0">
                <a:solidFill>
                  <a:schemeClr val="tx1"/>
                </a:solidFill>
              </a:rPr>
              <a:t> по массажным коврикам и мокрым солевым дорожкам.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*Диаграмма заболеваемости гриппом детей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*Игра «Айболит в гостях и детей»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u="sng" dirty="0" smtClean="0">
                <a:solidFill>
                  <a:schemeClr val="tx1"/>
                </a:solidFill>
              </a:rPr>
              <a:t>Предполагаемый результат: 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В процессе усвоения материала по данной проблеме дети должны научиться: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* Иметь элементарные знания о здоровье.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*Иметь представление о здоровом образе жизни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*Знать приемы по профилактике гриппа.</a:t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8933688" cy="6858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u="sng" dirty="0" smtClean="0"/>
              <a:t>Выполнение проекта </a:t>
            </a:r>
            <a:r>
              <a:rPr lang="ru-RU" sz="2400" b="1" u="sng" dirty="0" smtClean="0"/>
              <a:t/>
            </a:r>
            <a:br>
              <a:rPr lang="ru-RU" sz="2400" b="1" u="sng" dirty="0" smtClean="0"/>
            </a:br>
            <a:r>
              <a:rPr lang="ru-RU" sz="2400" b="1" u="sng" dirty="0" smtClean="0"/>
              <a:t>Игровая </a:t>
            </a:r>
            <a:r>
              <a:rPr lang="ru-RU" sz="2400" b="1" u="sng" dirty="0" smtClean="0"/>
              <a:t>деятельность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Дидактические игры: «Хорошо-плохо», «</a:t>
            </a:r>
            <a:r>
              <a:rPr lang="ru-RU" sz="2400" dirty="0" err="1" smtClean="0"/>
              <a:t>Да-нет</a:t>
            </a:r>
            <a:r>
              <a:rPr lang="ru-RU" sz="2400" dirty="0" smtClean="0"/>
              <a:t>»Сюжетно ролевая игра «Аптека» </a:t>
            </a:r>
            <a:br>
              <a:rPr lang="ru-RU" sz="2400" dirty="0" smtClean="0"/>
            </a:br>
            <a:r>
              <a:rPr lang="ru-RU" sz="2400" b="1" u="sng" dirty="0" smtClean="0"/>
              <a:t>Познавательное развитие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Чтение «Прививка», «</a:t>
            </a:r>
            <a:r>
              <a:rPr lang="ru-RU" sz="2400" dirty="0" err="1" smtClean="0"/>
              <a:t>Чиполино</a:t>
            </a:r>
            <a:r>
              <a:rPr lang="ru-RU" sz="2400" dirty="0" smtClean="0"/>
              <a:t>». Вечер загадок про полезные продукты. Встреча с доктором Айболитом. </a:t>
            </a:r>
            <a:br>
              <a:rPr lang="ru-RU" sz="2400" dirty="0" smtClean="0"/>
            </a:br>
            <a:r>
              <a:rPr lang="ru-RU" sz="2400" b="1" u="sng" dirty="0" smtClean="0"/>
              <a:t>Речевое развитие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 </a:t>
            </a:r>
            <a:r>
              <a:rPr lang="ru-RU" sz="2400" dirty="0" smtClean="0"/>
              <a:t>Разучивание </a:t>
            </a:r>
            <a:r>
              <a:rPr lang="ru-RU" sz="2400" dirty="0" smtClean="0"/>
              <a:t>пословиц про здоровье. Разыгрывание диалога «Буратино заболел»</a:t>
            </a:r>
            <a:br>
              <a:rPr lang="ru-RU" sz="2400" dirty="0" smtClean="0"/>
            </a:br>
            <a:r>
              <a:rPr lang="ru-RU" sz="2400" b="1" u="sng" dirty="0" smtClean="0"/>
              <a:t>Продуктивная деятельность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Посадка лука, чеснока. Экспериментирование с лукам</a:t>
            </a:r>
            <a:br>
              <a:rPr lang="ru-RU" sz="2400" dirty="0" smtClean="0"/>
            </a:br>
            <a:r>
              <a:rPr lang="ru-RU" sz="2400" b="1" u="sng" dirty="0" smtClean="0"/>
              <a:t>Физическое развитие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Массаж, пробуждающая гимнастика, </a:t>
            </a:r>
            <a:r>
              <a:rPr lang="ru-RU" sz="2400" dirty="0" err="1" smtClean="0"/>
              <a:t>босохождение</a:t>
            </a:r>
            <a:r>
              <a:rPr lang="ru-RU" sz="2400" dirty="0" smtClean="0"/>
              <a:t> по массажным коврикам, подвижные игры</a:t>
            </a:r>
            <a:br>
              <a:rPr lang="ru-RU" sz="2400" dirty="0" smtClean="0"/>
            </a:br>
            <a:r>
              <a:rPr lang="ru-RU" sz="2400" b="1" u="sng" dirty="0" smtClean="0"/>
              <a:t>Театрализованная деятельность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Кукольный спектакль « </a:t>
            </a:r>
            <a:r>
              <a:rPr lang="ru-RU" sz="2400" dirty="0" err="1" smtClean="0"/>
              <a:t>Хрюша</a:t>
            </a:r>
            <a:r>
              <a:rPr lang="ru-RU" sz="2400" dirty="0" smtClean="0"/>
              <a:t> заболел»</a:t>
            </a:r>
            <a:br>
              <a:rPr lang="ru-RU" sz="2400" dirty="0" smtClean="0"/>
            </a:br>
            <a:r>
              <a:rPr lang="ru-RU" sz="2400" b="1" u="sng" dirty="0" smtClean="0"/>
              <a:t>Работа с родителями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Папки- передвижки «Что такое грипп»,тестирование анкетирование «Можно ли ваш образ назвать здоровым».Беседа о важности темы.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106</TotalTime>
  <Words>24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Детско – взрослый образовательный    Проект «Осторожно, дети гриппу »   Автор: Герасько Татьяна Викторовна   Тема: «Осторожно, дети грипп»   </vt:lpstr>
      <vt:lpstr> Образовательная область:  «здоровье», «охрана здоровье и формирование культуры здоровье»  Вид проекта: информационно – практический   Участники проекта: воспитатели- Герасько Т.В, Тараканова Е.В, младший воспитатель Семенова А.Н.мед.сестра Негреенко Г.Н. дети и их родители средней группы №1   Актуальность: Сан – Эпидемиологическая служба Российской Федерации предупреждает об эпидемии гриппом. Не допустить массовое заболевание детей гриппом.  Цель проекта:  1.Установить  сотрудничества детского сада и семьи по проблеме укрепления здоровья детей.  2.Формировать знания о сохранении и укреплении здоровья. 3.Свести до минимума риск заболевания детей гриппом. </vt:lpstr>
      <vt:lpstr>Задачи проекта: Образовательные :</vt:lpstr>
      <vt:lpstr>  Воспитательные: 1.Формировать у детей потребность к здоровому образу жизни.  2.Воспитывать у детей стремление быть здоровым. 3.Воспитывать коммуникативные навыки в контакте со сверстниками и взрослыми. Развивающие: 1.Развивать и совершенствовать двигательные умение и навыки детей. 2.Развивать волевые качества. 3.Развивать экологическое мышление и творческое воображение в процессе проектной деятельности детей. 4.Обогащать словарь детей за счет обозначения в речи свойств и качеств лука, чеснока, (вкус, цвет, величина)   Участники проекта: дети и воспитатели, родители  средней  группы №1 медицинский работник.  Продолжительность выполнения проекта: кратко - временный.     </vt:lpstr>
      <vt:lpstr>Основные направление реализации проекта: *Домашнее задание для детей родителей изготовление «Целебную подвеску»- (из киндера и чеснока) *Беседа с детьми «Что такое грипп» *Оформление тематической выставке в книжном уголке «Не болей-ка» *Чтение «Прививка» *Консультации для родителей «Скажем гриппу нет!» *Создание зеленой аптеки *Экспериментирование «Выращивание лука» *Анкетирование и тестирование  родителей   «Можно ли ваш образ назвать здоровым» *Закаливающие мероприятия -   босохождение по массажным коврикам и мокрым солевым дорожкам.  *Диаграмма заболеваемости гриппом детей  *Игра «Айболит в гостях и детей» Предполагаемый результат:  В процессе усвоения материала по данной проблеме дети должны научиться: * Иметь элементарные знания о здоровье. *Иметь представление о здоровом образе жизни *Знать приемы по профилактике гриппа. </vt:lpstr>
      <vt:lpstr>Выполнение проекта  Игровая деятельность  Дидактические игры: «Хорошо-плохо», «Да-нет»Сюжетно ролевая игра «Аптека»  Познавательное развитие Чтение «Прививка», «Чиполино». Вечер загадок про полезные продукты. Встреча с доктором Айболитом.  Речевое развитие  Разучивание пословиц про здоровье. Разыгрывание диалога «Буратино заболел» Продуктивная деятельность Посадка лука, чеснока. Экспериментирование с лукам Физическое развитие Массаж, пробуждающая гимнастика, босохождение по массажным коврикам, подвижные игры Театрализованная деятельность  Кукольный спектакль « Хрюша заболел» Работа с родителями  Папки- передвижки «Что такое грипп»,тестирование анкетирование «Можно ли ваш образ назвать здоровым».Беседа о важности темы.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Детско – взрослый образовательный    Проект «Осторожно, дети гриппу »   Автор: Герасько Татьяна Викторовна   Тема: «Осторожно, дети грипп»   </dc:title>
  <dc:creator>Комп</dc:creator>
  <cp:lastModifiedBy>Комп</cp:lastModifiedBy>
  <cp:revision>11</cp:revision>
  <dcterms:created xsi:type="dcterms:W3CDTF">2012-03-03T09:32:07Z</dcterms:created>
  <dcterms:modified xsi:type="dcterms:W3CDTF">2012-03-04T06:35:26Z</dcterms:modified>
</cp:coreProperties>
</file>