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7" autoAdjust="0"/>
    <p:restoredTop sz="94660"/>
  </p:normalViewPr>
  <p:slideViewPr>
    <p:cSldViewPr>
      <p:cViewPr varScale="1">
        <p:scale>
          <a:sx n="58" d="100"/>
          <a:sy n="58" d="100"/>
        </p:scale>
        <p:origin x="-65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7D44F-3D47-4760-8D2C-2858D8D8CFF3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AA36-D6AC-400D-A03E-8CA5468DB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8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F9AE483-33DA-434E-AA39-6A67429866CF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F70D1F3-61CB-4F68-8CD1-522BA5886B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9280" y="692696"/>
            <a:ext cx="7507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НАШ МИНИ МУЗЕЙ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" pitchFamily="18" charset="0"/>
              </a:rPr>
              <a:t>« ТРАНСПОРТ 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23" y="2362119"/>
            <a:ext cx="7560840" cy="424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35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РАБОТА\фото работа\SAM_5903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3385"/>
            <a:ext cx="5220072" cy="29523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98757"/>
            <a:ext cx="4176464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19" y="3105715"/>
            <a:ext cx="4469003" cy="25142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Наталья\Desktop\РАБОТА\SAM_5960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4496" y="4482629"/>
            <a:ext cx="4572000" cy="2155371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24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РАБОТА\фото работа\SAM_5902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40560" cy="380106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3" name="Рисунок 2" descr="C:\Users\Наталья\Desktop\РАБОТА\фото работа\SAM_5909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9832" y="3491690"/>
            <a:ext cx="5832648" cy="336631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4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РАБОТА\фото работа\SAM_5908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372" y="404664"/>
            <a:ext cx="7480646" cy="297451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Наталья\Desktop\РАБОТА\SAM_59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695" y="3573016"/>
            <a:ext cx="7112000" cy="247491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7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РАБОТА\фото работа\SAM_59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61" y="927623"/>
            <a:ext cx="8093862" cy="489654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219737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ЭКСПОНАТЫ,</a:t>
            </a:r>
          </a:p>
          <a:p>
            <a:pPr algn="ctr"/>
            <a:r>
              <a:rPr lang="ru-RU" sz="2000" dirty="0" smtClean="0">
                <a:latin typeface="Century" pitchFamily="18" charset="0"/>
              </a:rPr>
              <a:t> СОЗДАННЫЕ СВОИМИ РУКАМИ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965249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СПАСИБО МАМОЧКАМ И  ПАПОЧКАМ ЗА ПОМОЩЬ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Наталья\Desktop\РАБОТА\фото работа\SAM_5897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91" y="578050"/>
            <a:ext cx="489654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Наталья\Desktop\РАБОТА\фото работа\SAM_589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518776"/>
            <a:ext cx="4680520" cy="300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4048" y="1833853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КОЛЛЕКТИВНЫЕ АППЛИКАЦИИ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668581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СОЗДАНЫ ДЕТЬМИ</a:t>
            </a:r>
          </a:p>
          <a:p>
            <a:pPr algn="ctr"/>
            <a:r>
              <a:rPr lang="ru-RU" sz="2000" dirty="0" smtClean="0">
                <a:latin typeface="Century" pitchFamily="18" charset="0"/>
              </a:rPr>
              <a:t> НА ЗАНЯТИИ</a:t>
            </a:r>
            <a:endParaRPr lang="ru-RU" sz="2000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126</TotalTime>
  <Words>25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«СНЕГОВИК 2013»</dc:title>
  <dc:creator>Наталья</dc:creator>
  <cp:lastModifiedBy>Наталья</cp:lastModifiedBy>
  <cp:revision>14</cp:revision>
  <dcterms:created xsi:type="dcterms:W3CDTF">2013-01-11T11:17:51Z</dcterms:created>
  <dcterms:modified xsi:type="dcterms:W3CDTF">2013-01-31T19:51:57Z</dcterms:modified>
</cp:coreProperties>
</file>