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50" d="100"/>
          <a:sy n="50" d="100"/>
        </p:scale>
        <p:origin x="-195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67FD593-7228-438C-B9D4-70DD96E4A817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CC0D26C1-EE4C-4CCE-B6E9-3C4C4B51DC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4941168"/>
            <a:ext cx="3531096" cy="1383432"/>
          </a:xfrm>
        </p:spPr>
        <p:txBody>
          <a:bodyPr>
            <a:normAutofit/>
          </a:bodyPr>
          <a:lstStyle/>
          <a:p>
            <a:r>
              <a:rPr lang="ru-RU" dirty="0" smtClean="0"/>
              <a:t>( Консультация для воспитателей)</a:t>
            </a:r>
          </a:p>
          <a:p>
            <a:r>
              <a:rPr lang="ru-RU" dirty="0" smtClean="0"/>
              <a:t>Подготовила </a:t>
            </a:r>
            <a:r>
              <a:rPr lang="ru-RU" b="1" dirty="0" smtClean="0"/>
              <a:t>: Ступина С.В.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-675456"/>
            <a:ext cx="6553200" cy="2664296"/>
          </a:xfrm>
        </p:spPr>
        <p:txBody>
          <a:bodyPr/>
          <a:lstStyle/>
          <a:p>
            <a:r>
              <a:rPr lang="ru-RU" sz="2800" b="1" dirty="0" smtClean="0"/>
              <a:t>«Специфика создания спектакля с дошкольниками.Организация уголка театрализованной деятельности.»</a:t>
            </a:r>
            <a:endParaRPr lang="ru-RU" sz="2800" b="1" dirty="0"/>
          </a:p>
        </p:txBody>
      </p:sp>
      <p:pic>
        <p:nvPicPr>
          <p:cNvPr id="9" name="Рисунок 8" descr="презентация 0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772816"/>
            <a:ext cx="3672408" cy="2664296"/>
          </a:xfrm>
          <a:prstGeom prst="roundRect">
            <a:avLst/>
          </a:prstGeom>
          <a:ln>
            <a:solidFill>
              <a:srgbClr val="00B050"/>
            </a:solidFill>
          </a:ln>
          <a:effectLst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43408"/>
            <a:ext cx="6779096" cy="129614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правила подготовки к спектаклю ( Э.Г.Чурилова):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844824"/>
            <a:ext cx="7308304" cy="42813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1 Не перегружать детей.</a:t>
            </a:r>
          </a:p>
          <a:p>
            <a:pPr>
              <a:buNone/>
            </a:pPr>
            <a:r>
              <a:rPr lang="ru-RU" sz="3200" dirty="0" smtClean="0"/>
              <a:t>2 Не навязывать своего мнения.</a:t>
            </a:r>
          </a:p>
          <a:p>
            <a:pPr>
              <a:buNone/>
            </a:pPr>
            <a:r>
              <a:rPr lang="ru-RU" sz="3200" dirty="0" smtClean="0"/>
              <a:t>3 Не позволять одним детям вмешиваться в действия других.</a:t>
            </a:r>
          </a:p>
          <a:p>
            <a:pPr>
              <a:buNone/>
            </a:pPr>
            <a:r>
              <a:rPr lang="ru-RU" sz="3200" dirty="0" smtClean="0"/>
              <a:t>4 Предоставлять всем детям возможность попробовать себя в разных ролях, не распределяя их среди наиболее способных.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7308304" cy="90872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План работы над сказкой ( Е.А. Антипина):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8100392" cy="5184576"/>
          </a:xfrm>
        </p:spPr>
        <p:txBody>
          <a:bodyPr>
            <a:noAutofit/>
          </a:bodyPr>
          <a:lstStyle/>
          <a:p>
            <a:r>
              <a:rPr lang="ru-RU" sz="1800" dirty="0" smtClean="0"/>
              <a:t>1 а) Чтение сказки. </a:t>
            </a:r>
            <a:r>
              <a:rPr lang="ru-RU" sz="1800" dirty="0" smtClean="0"/>
              <a:t>б</a:t>
            </a:r>
            <a:r>
              <a:rPr lang="ru-RU" sz="1800" dirty="0" smtClean="0"/>
              <a:t>) Показ музыкальных номеров. в)Беседа по содержанию.</a:t>
            </a:r>
          </a:p>
          <a:p>
            <a:r>
              <a:rPr lang="ru-RU" sz="1800" dirty="0" smtClean="0"/>
              <a:t>2  а) Обсуждение кандидатур на роли персонажей сказки. б) Чтение сказки по ролям.</a:t>
            </a:r>
          </a:p>
          <a:p>
            <a:r>
              <a:rPr lang="ru-RU" sz="1800" dirty="0" smtClean="0"/>
              <a:t>3 а) Работа с ведущим ребенком. б) Знакомство со вступлением.</a:t>
            </a:r>
          </a:p>
          <a:p>
            <a:r>
              <a:rPr lang="ru-RU" sz="1800" dirty="0" smtClean="0"/>
              <a:t>4 а) Работа с артистами: выразительное чтение, игровые движения, мимика. б) Знакомство с рисунком танцев.</a:t>
            </a:r>
          </a:p>
          <a:p>
            <a:r>
              <a:rPr lang="ru-RU" sz="1800" dirty="0" smtClean="0"/>
              <a:t>5 а) Индивидуальная работа по ролям с фонограммой. б) Разучивание танцев. в) Закрепление.</a:t>
            </a:r>
          </a:p>
          <a:p>
            <a:r>
              <a:rPr lang="ru-RU" sz="1800" dirty="0" smtClean="0"/>
              <a:t>6  а) Работа над танцами. б ) Работа с фонограммой.</a:t>
            </a:r>
          </a:p>
          <a:p>
            <a:r>
              <a:rPr lang="ru-RU" sz="1800" dirty="0" smtClean="0"/>
              <a:t>7  а) Объединенная репетиция для всех участников спектакля. </a:t>
            </a:r>
            <a:r>
              <a:rPr lang="ru-RU" sz="1800" dirty="0" smtClean="0"/>
              <a:t> </a:t>
            </a:r>
            <a:r>
              <a:rPr lang="ru-RU" sz="1800" dirty="0" smtClean="0"/>
              <a:t>б ) Закрепление.</a:t>
            </a:r>
          </a:p>
          <a:p>
            <a:r>
              <a:rPr lang="ru-RU" sz="1800" dirty="0" smtClean="0"/>
              <a:t>8   Генеральная репетиция.</a:t>
            </a:r>
          </a:p>
          <a:p>
            <a:r>
              <a:rPr lang="ru-RU" sz="1800" dirty="0" smtClean="0"/>
              <a:t>9   Премьера.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6120680" cy="105273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Организация уголка для театрализованных представлений: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00808"/>
            <a:ext cx="7956376" cy="5157192"/>
          </a:xfrm>
        </p:spPr>
        <p:txBody>
          <a:bodyPr/>
          <a:lstStyle/>
          <a:p>
            <a:r>
              <a:rPr lang="ru-RU" b="1" i="1" dirty="0" smtClean="0"/>
              <a:t>Н.В. Микляева:  </a:t>
            </a:r>
            <a:r>
              <a:rPr lang="ru-RU" dirty="0" smtClean="0"/>
              <a:t>режиссёрские игры с пальчиковым , настольным, стендовым театром, театром на рукавичках,  театром  шариков и  кубиков, костюмов.</a:t>
            </a:r>
          </a:p>
          <a:p>
            <a:r>
              <a:rPr lang="ru-RU" b="1" i="1" dirty="0" smtClean="0"/>
              <a:t>В.А.Деркунская:  </a:t>
            </a:r>
            <a:r>
              <a:rPr lang="ru-RU" dirty="0" smtClean="0"/>
              <a:t>бибабо, настольный, теневой, пальчиковый, театр на фланелеграфе, марионеточный.</a:t>
            </a:r>
          </a:p>
          <a:p>
            <a:r>
              <a:rPr lang="ru-RU" b="1" i="1" dirty="0" smtClean="0"/>
              <a:t>Реквизит для разыгрывания сценок и спектаклей:  </a:t>
            </a:r>
            <a:r>
              <a:rPr lang="ru-RU" dirty="0" smtClean="0"/>
              <a:t>набор кукол, ширмы для кукольного театра, костюмы, элементы костюмов, маски.</a:t>
            </a:r>
          </a:p>
          <a:p>
            <a:r>
              <a:rPr lang="ru-RU" b="1" i="1" dirty="0" smtClean="0"/>
              <a:t>Атрибуты для различных игровых позиций:  </a:t>
            </a:r>
            <a:r>
              <a:rPr lang="ru-RU" dirty="0" smtClean="0"/>
              <a:t>театральный реквизит, грим, декорации, стул режиссёра, сценарии, книги, образцы музыкальных произведений, места для зрителей, афиши, программки, касса, билеты, бинокль, «деньги», номерки, краски, фломастеры  и проч.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6264696" cy="1371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Литературный уголок должен состоять 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700808"/>
            <a:ext cx="7308304" cy="4896544"/>
          </a:xfrm>
        </p:spPr>
        <p:txBody>
          <a:bodyPr>
            <a:normAutofit/>
          </a:bodyPr>
          <a:lstStyle/>
          <a:p>
            <a:r>
              <a:rPr lang="ru-RU" dirty="0" smtClean="0"/>
              <a:t>Книжки-игрушки, страницы которых имеют форму подушечек и напоминают резиновые игрушки.</a:t>
            </a:r>
          </a:p>
          <a:p>
            <a:r>
              <a:rPr lang="ru-RU" dirty="0" smtClean="0"/>
              <a:t>Книжки-панорамы.</a:t>
            </a:r>
          </a:p>
          <a:p>
            <a:r>
              <a:rPr lang="ru-RU" dirty="0" smtClean="0"/>
              <a:t>Книжки, обшитые тканью с рельефными аппликациями и представляющие  собой ширму для  разыгрывания кукольных спектаклей ( в качестве приложения  2-3  «перчаточные» куклы).</a:t>
            </a:r>
          </a:p>
          <a:p>
            <a:r>
              <a:rPr lang="ru-RU" dirty="0" smtClean="0"/>
              <a:t>Для детей более старшего возраста – издания с аудиовизуальными, оптическими эффектами, электронными деталями и другими игровыми формами.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67</TotalTime>
  <Words>380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Тема2</vt:lpstr>
      <vt:lpstr>«Специфика создания спектакля с дошкольниками.Организация уголка театрализованной деятельности.»</vt:lpstr>
      <vt:lpstr>Основные правила подготовки к спектаклю ( Э.Г.Чурилова):</vt:lpstr>
      <vt:lpstr>План работы над сказкой ( Е.А. Антипина):</vt:lpstr>
      <vt:lpstr>Организация уголка для театрализованных представлений:</vt:lpstr>
      <vt:lpstr>Литературный уголок должен состоять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«Специфика создания спектакля с дошкольниками.Организация уголка театрализованной деятельности.»</dc:title>
  <dc:creator>Светлана</dc:creator>
  <cp:lastModifiedBy>Светлана</cp:lastModifiedBy>
  <cp:revision>8</cp:revision>
  <dcterms:created xsi:type="dcterms:W3CDTF">2013-01-14T10:01:07Z</dcterms:created>
  <dcterms:modified xsi:type="dcterms:W3CDTF">2013-01-14T11:08:48Z</dcterms:modified>
</cp:coreProperties>
</file>