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73" r:id="rId4"/>
    <p:sldId id="274" r:id="rId5"/>
    <p:sldId id="275" r:id="rId6"/>
    <p:sldId id="276" r:id="rId7"/>
    <p:sldId id="264" r:id="rId8"/>
    <p:sldId id="265" r:id="rId9"/>
    <p:sldId id="266" r:id="rId10"/>
    <p:sldId id="27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D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6" autoAdjust="0"/>
    <p:restoredTop sz="94660"/>
  </p:normalViewPr>
  <p:slideViewPr>
    <p:cSldViewPr>
      <p:cViewPr varScale="1">
        <p:scale>
          <a:sx n="52" d="100"/>
          <a:sy n="52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23CE31F-3694-44B5-9230-4CD390F8C82D}" type="datetimeFigureOut">
              <a:rPr lang="ru-RU" smtClean="0"/>
              <a:pPr/>
              <a:t>14.09.2012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E28691D-5DF5-44C1-BFE4-818A33A96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3CE31F-3694-44B5-9230-4CD390F8C82D}" type="datetimeFigureOut">
              <a:rPr lang="ru-RU" smtClean="0"/>
              <a:pPr/>
              <a:t>14.09.2012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28691D-5DF5-44C1-BFE4-818A33A96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23CE31F-3694-44B5-9230-4CD390F8C82D}" type="datetimeFigureOut">
              <a:rPr lang="ru-RU" smtClean="0"/>
              <a:pPr/>
              <a:t>14.09.2012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E28691D-5DF5-44C1-BFE4-818A33A96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3CE31F-3694-44B5-9230-4CD390F8C82D}" type="datetimeFigureOut">
              <a:rPr lang="ru-RU" smtClean="0"/>
              <a:pPr/>
              <a:t>14.09.2012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28691D-5DF5-44C1-BFE4-818A33A96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23CE31F-3694-44B5-9230-4CD390F8C82D}" type="datetimeFigureOut">
              <a:rPr lang="ru-RU" smtClean="0"/>
              <a:pPr/>
              <a:t>14.09.2012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E28691D-5DF5-44C1-BFE4-818A33A96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3CE31F-3694-44B5-9230-4CD390F8C82D}" type="datetimeFigureOut">
              <a:rPr lang="ru-RU" smtClean="0"/>
              <a:pPr/>
              <a:t>14.09.2012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28691D-5DF5-44C1-BFE4-818A33A96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3CE31F-3694-44B5-9230-4CD390F8C82D}" type="datetimeFigureOut">
              <a:rPr lang="ru-RU" smtClean="0"/>
              <a:pPr/>
              <a:t>14.09.2012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28691D-5DF5-44C1-BFE4-818A33A96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3CE31F-3694-44B5-9230-4CD390F8C82D}" type="datetimeFigureOut">
              <a:rPr lang="ru-RU" smtClean="0"/>
              <a:pPr/>
              <a:t>14.09.2012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28691D-5DF5-44C1-BFE4-818A33A96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23CE31F-3694-44B5-9230-4CD390F8C82D}" type="datetimeFigureOut">
              <a:rPr lang="ru-RU" smtClean="0"/>
              <a:pPr/>
              <a:t>14.09.2012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28691D-5DF5-44C1-BFE4-818A33A96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3CE31F-3694-44B5-9230-4CD390F8C82D}" type="datetimeFigureOut">
              <a:rPr lang="ru-RU" smtClean="0"/>
              <a:pPr/>
              <a:t>14.09.2012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28691D-5DF5-44C1-BFE4-818A33A96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3CE31F-3694-44B5-9230-4CD390F8C82D}" type="datetimeFigureOut">
              <a:rPr lang="ru-RU" smtClean="0"/>
              <a:pPr/>
              <a:t>14.09.2012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28691D-5DF5-44C1-BFE4-818A33A96F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23CE31F-3694-44B5-9230-4CD390F8C82D}" type="datetimeFigureOut">
              <a:rPr lang="ru-RU" smtClean="0"/>
              <a:pPr/>
              <a:t>14.09.2012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E28691D-5DF5-44C1-BFE4-818A33A96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239000" cy="1143000"/>
          </a:xfrm>
        </p:spPr>
        <p:txBody>
          <a:bodyPr/>
          <a:lstStyle/>
          <a:p>
            <a:pPr algn="ctr"/>
            <a:r>
              <a:rPr lang="ru-RU" dirty="0" smtClean="0"/>
              <a:t>«Доброе утро»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-С добрым утром, глазки!</a:t>
            </a:r>
          </a:p>
          <a:p>
            <a:r>
              <a:rPr lang="ru-RU" dirty="0" smtClean="0"/>
              <a:t>Вы проснулись?</a:t>
            </a:r>
          </a:p>
          <a:p>
            <a:r>
              <a:rPr lang="ru-RU" dirty="0" smtClean="0"/>
              <a:t>-С добрым утром, ушки!</a:t>
            </a:r>
          </a:p>
          <a:p>
            <a:r>
              <a:rPr lang="ru-RU" dirty="0" smtClean="0"/>
              <a:t>Вы проснулись?</a:t>
            </a:r>
          </a:p>
          <a:p>
            <a:r>
              <a:rPr lang="ru-RU" dirty="0" smtClean="0"/>
              <a:t>-С добрым утром, ручки!</a:t>
            </a:r>
          </a:p>
          <a:p>
            <a:r>
              <a:rPr lang="ru-RU" dirty="0" smtClean="0"/>
              <a:t>Вы проснулись?</a:t>
            </a:r>
          </a:p>
          <a:p>
            <a:r>
              <a:rPr lang="ru-RU" dirty="0" smtClean="0"/>
              <a:t>-С добрым утром, ножки!</a:t>
            </a:r>
          </a:p>
          <a:p>
            <a:r>
              <a:rPr lang="ru-RU" dirty="0" smtClean="0"/>
              <a:t>Вы проснулись?</a:t>
            </a:r>
          </a:p>
          <a:p>
            <a:r>
              <a:rPr lang="ru-RU" dirty="0" smtClean="0"/>
              <a:t>-С добрым утром, солнце!</a:t>
            </a:r>
          </a:p>
          <a:p>
            <a:r>
              <a:rPr lang="ru-RU" dirty="0" smtClean="0"/>
              <a:t>Мы проснулись!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отсканированно\IMG_0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3464405" cy="4846638"/>
          </a:xfrm>
          <a:prstGeom prst="rect">
            <a:avLst/>
          </a:prstGeom>
          <a:noFill/>
        </p:spPr>
      </p:pic>
      <p:pic>
        <p:nvPicPr>
          <p:cNvPr id="5" name="Picture 3" descr="F:\отсканированно\IMG_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714488"/>
            <a:ext cx="3427058" cy="49351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695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5000" dirty="0" smtClean="0">
                <a:solidFill>
                  <a:srgbClr val="33CD3A"/>
                </a:solidFill>
                <a:latin typeface="Monotype Corsiva" pitchFamily="66" charset="0"/>
              </a:rPr>
              <a:t>«Научим мышат трудиться»</a:t>
            </a:r>
            <a:endParaRPr lang="ru-RU" sz="5000" dirty="0">
              <a:solidFill>
                <a:srgbClr val="33CD3A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000" dirty="0" smtClean="0">
                <a:solidFill>
                  <a:srgbClr val="FFFF00"/>
                </a:solidFill>
              </a:rPr>
              <a:t>Украинская народная сказка «Колосок»</a:t>
            </a:r>
            <a:endParaRPr lang="ru-RU" sz="3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42048" cy="1071546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00B0F0"/>
                </a:solidFill>
              </a:rPr>
              <a:t>Времена года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3" name="Picture 2" descr="F:\отсканированно\IMG_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214422"/>
            <a:ext cx="4143404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9" descr="F:\отсканированно\IMG_0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696616"/>
            <a:ext cx="4357718" cy="6161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F:\отсканированно\IMG_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610899"/>
            <a:ext cx="4357718" cy="61613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F:\отсканированно\IMG_0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505965"/>
            <a:ext cx="4492558" cy="63520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5181616"/>
          </a:xfrm>
        </p:spPr>
        <p:txBody>
          <a:bodyPr/>
          <a:lstStyle/>
          <a:p>
            <a:pPr algn="ctr"/>
            <a:r>
              <a:rPr lang="ru-RU" sz="5400" i="1" dirty="0" smtClean="0">
                <a:solidFill>
                  <a:srgbClr val="FFFF00"/>
                </a:solidFill>
              </a:rPr>
              <a:t>КАК ПОЯВЛЯЮТСЯ пироги на столе?</a:t>
            </a:r>
            <a:endParaRPr lang="ru-RU" sz="5400" i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67604" cy="17859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Что делали весной в поле?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Чем пахали землю?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F:\отсканированно\766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Что делали потом?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F:\отсканированно\IMG_0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819562"/>
            <a:ext cx="4143593" cy="5636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249</TotalTime>
  <Words>77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«Доброе утро»</vt:lpstr>
      <vt:lpstr>«Научим мышат трудиться»</vt:lpstr>
      <vt:lpstr>Времена года</vt:lpstr>
      <vt:lpstr>Презентация PowerPoint</vt:lpstr>
      <vt:lpstr>Презентация PowerPoint</vt:lpstr>
      <vt:lpstr>Презентация PowerPoint</vt:lpstr>
      <vt:lpstr>КАК ПОЯВЛЯЮТСЯ пироги на столе?</vt:lpstr>
      <vt:lpstr>        Что делали весной в поле? Чем пахали землю? </vt:lpstr>
      <vt:lpstr>Что делали потом? </vt:lpstr>
      <vt:lpstr>Презентация PowerPoint</vt:lpstr>
    </vt:vector>
  </TitlesOfParts>
  <Company>ГАУ СО УЦ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«Научим мышат трудиться»</dc:title>
  <dc:creator>Admin</dc:creator>
  <cp:lastModifiedBy>BULAT</cp:lastModifiedBy>
  <cp:revision>31</cp:revision>
  <dcterms:created xsi:type="dcterms:W3CDTF">2012-02-26T12:29:46Z</dcterms:created>
  <dcterms:modified xsi:type="dcterms:W3CDTF">2012-09-14T13:17:35Z</dcterms:modified>
</cp:coreProperties>
</file>