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14752"/>
            <a:ext cx="6768752" cy="1586456"/>
          </a:xfrm>
        </p:spPr>
        <p:txBody>
          <a:bodyPr>
            <a:noAutofit/>
          </a:bodyPr>
          <a:lstStyle/>
          <a:p>
            <a:r>
              <a:rPr lang="ru-RU" sz="2800" b="1" i="0" dirty="0" smtClean="0"/>
              <a:t> </a:t>
            </a:r>
          </a:p>
          <a:p>
            <a:r>
              <a:rPr lang="ru-RU" sz="3200" b="1" i="0" dirty="0" smtClean="0">
                <a:latin typeface="Times New Roman" pitchFamily="18" charset="0"/>
                <a:cs typeface="Times New Roman" pitchFamily="18" charset="0"/>
              </a:rPr>
              <a:t>парциальная программа </a:t>
            </a:r>
          </a:p>
          <a:p>
            <a:r>
              <a:rPr lang="ru-RU" sz="3200" b="1" i="0" dirty="0" smtClean="0">
                <a:latin typeface="Times New Roman" pitchFamily="18" charset="0"/>
                <a:cs typeface="Times New Roman" pitchFamily="18" charset="0"/>
              </a:rPr>
              <a:t>О. П. Радыновой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«Музыкальные шедевры»</a:t>
            </a:r>
            <a:endParaRPr lang="ru-RU" sz="32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352928" cy="218884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«ВСЕ ГЕНИАЛЬНОЕ –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очень интересно»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Пятая тема 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«Сказка и музыка»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888432" cy="305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750568" cy="281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52633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Шестая тема 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«Музыкальные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инструменты и игрушки</a:t>
            </a:r>
            <a:r>
              <a:rPr lang="ru-RU" sz="4900" dirty="0" smtClean="0"/>
              <a:t>»     </a:t>
            </a:r>
            <a:r>
              <a:rPr lang="ru-RU" sz="5300" dirty="0" smtClean="0"/>
              <a:t>                             </a:t>
            </a:r>
            <a:endParaRPr lang="ru-RU" sz="5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0386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59"/>
            <a:ext cx="3987519" cy="299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2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18648" cy="133047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Программа предоставляет широкое поле деятельности: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 – первых, она может по –разному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бъединять все виды музыкальной деятельности, что позволяет варьировать структуру, избегать шаблонов и побуждает  к творчеству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0808"/>
            <a:ext cx="4979324" cy="438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12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5580112" y="7317431"/>
            <a:ext cx="144016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623" y="1025027"/>
            <a:ext cx="3546612" cy="5328592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 – вторых, даёт возможность применять разработанные конспекты - для всех возрастных групп и по всем темам - вариативно, гибко, творчески.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312368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1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3384376" cy="5616624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– третьих, менять возрастные границы рекомендуемого репертуара по своему усмотрению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сочетая доступность эмоционального содержания музыки с жизненным опытом детей).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32495"/>
            <a:ext cx="3801692" cy="271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23" y="3645024"/>
            <a:ext cx="3616705" cy="271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9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05800" cy="5256584"/>
          </a:xfrm>
        </p:spPr>
        <p:txBody>
          <a:bodyPr>
            <a:noAutofit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Имеет свою логику в программе и порядок тем: от «неизобразительной» музыки (1 и 2 темы), к «изобразительной» (3, 4 и 5 темы), и снова к «неизобразительной» (6 тема). Педагогу предоставляется возможность самостоятельно определять время прохождения каждой темы или при необходимости, менять их последовательность, т.е. «забегать вперёд и возвращаться назад».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695739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29290"/>
            <a:ext cx="4389437" cy="4389437"/>
          </a:xfrm>
        </p:spPr>
      </p:pic>
      <p:sp>
        <p:nvSpPr>
          <p:cNvPr id="4" name="Прямоугольник 3"/>
          <p:cNvSpPr/>
          <p:nvPr/>
        </p:nvSpPr>
        <p:spPr>
          <a:xfrm>
            <a:off x="-166571" y="404664"/>
            <a:ext cx="92030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ВНИМАНИЕ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4935" y="5075366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узыкальный руководитель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Благоевский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Корецкая Виктория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Радиславовна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8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128792" cy="51125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формирование и развитие основ музыкальной культуры детей дошкольного возраста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 Основные задачи программы: 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1. Развитие навыков восприятия высокохудожественных музыкальных произведений.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928864"/>
            <a:ext cx="4757514" cy="3740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6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741" y="6115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Развитие музыкальных способностей детей в различных видах музыкальной деятельности.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479">
            <a:off x="222953" y="1941551"/>
            <a:ext cx="3751644" cy="260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389">
            <a:off x="4860032" y="1863093"/>
            <a:ext cx="3621369" cy="271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40" y="4365105"/>
            <a:ext cx="3776380" cy="225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9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05800" cy="56886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Основной принцип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построения программы –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ТЕМАТИЧЕСКИЙ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      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314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4290"/>
            <a:ext cx="8229600" cy="24288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Первая тема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«Настроения, чувства в музыке»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/>
              <a:t>    </a:t>
            </a:r>
            <a:endParaRPr lang="ru-RU" sz="5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3648405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41775" cy="303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1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728"/>
            <a:ext cx="8229600" cy="164307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Вторая тема 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«Песня, танец, марш»</a:t>
            </a: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514600"/>
            <a:ext cx="3250704" cy="482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3656964" cy="274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33485"/>
            <a:ext cx="3744417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656964" cy="274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1565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20882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Третья тема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«Музыка о животных и птицах»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/>
              <a:t> </a:t>
            </a:r>
            <a:r>
              <a:rPr lang="ru-RU" sz="4800" dirty="0" smtClean="0"/>
              <a:t>                                   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068228" cy="271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3" y="2036975"/>
            <a:ext cx="3615133" cy="271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29011"/>
            <a:ext cx="3615133" cy="271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94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Четвёртая тема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«Природа и  музыка»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1" y="2175342"/>
            <a:ext cx="4148832" cy="311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73" y="2204864"/>
            <a:ext cx="4148832" cy="311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57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769</TotalTime>
  <Words>229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«ВСЕ ГЕНИАЛЬНОЕ – очень интересно»</vt:lpstr>
      <vt:lpstr> Цель программы:      формирование и развитие основ музыкальной культуры детей дошкольного возраста</vt:lpstr>
      <vt:lpstr>  Основные задачи программы:         1. Развитие навыков восприятия высокохудожественных музыкальных произведений. </vt:lpstr>
      <vt:lpstr>2. Развитие музыкальных способностей детей в различных видах музыкальной деятельности.</vt:lpstr>
      <vt:lpstr>     Основной принцип     построения программы –   ТЕМАТИЧЕСКИЙ                   </vt:lpstr>
      <vt:lpstr>        Первая тема   «Настроения, чувства в музыке»     </vt:lpstr>
      <vt:lpstr>                  Вторая тема        «Песня, танец, марш»</vt:lpstr>
      <vt:lpstr>Третья тема   «Музыка о животных и птицах»                                     </vt:lpstr>
      <vt:lpstr>Четвёртая тема    «Природа и  музыка»</vt:lpstr>
      <vt:lpstr> Пятая тема     «Сказка и музыка»</vt:lpstr>
      <vt:lpstr>Шестая тема   «Музыкальные  инструменты и игрушки»                                  </vt:lpstr>
      <vt:lpstr>Программа предоставляет широкое поле деятельности:</vt:lpstr>
      <vt:lpstr>Презентация PowerPoint</vt:lpstr>
      <vt:lpstr>Презентация PowerPoint</vt:lpstr>
      <vt:lpstr>Имеет свою логику в программе и порядок тем: от «неизобразительной» музыки (1 и 2 темы), к «изобразительной» (3, 4 и 5 темы), и снова к «неизобразительной» (6 тема). Педагогу предоставляется возможность самостоятельно определять время прохождения каждой темы или при необходимости, менять их последовательность, т.е. «забегать вперёд и возвращаться назад».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О.п.Радынова </dc:title>
  <cp:lastModifiedBy>Вика</cp:lastModifiedBy>
  <cp:revision>60</cp:revision>
  <dcterms:modified xsi:type="dcterms:W3CDTF">2014-03-30T15:42:46Z</dcterms:modified>
</cp:coreProperties>
</file>