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19" autoAdjust="0"/>
    <p:restoredTop sz="91358" autoAdjust="0"/>
  </p:normalViewPr>
  <p:slideViewPr>
    <p:cSldViewPr>
      <p:cViewPr>
        <p:scale>
          <a:sx n="75" d="100"/>
          <a:sy n="75" d="100"/>
        </p:scale>
        <p:origin x="-84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93B6-D083-447B-A679-DD2D0E0B520C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5A4E-DFAA-4553-BDEE-0A9244025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93B6-D083-447B-A679-DD2D0E0B520C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5A4E-DFAA-4553-BDEE-0A9244025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93B6-D083-447B-A679-DD2D0E0B520C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5A4E-DFAA-4553-BDEE-0A9244025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93B6-D083-447B-A679-DD2D0E0B520C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5A4E-DFAA-4553-BDEE-0A9244025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93B6-D083-447B-A679-DD2D0E0B520C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5A4E-DFAA-4553-BDEE-0A9244025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93B6-D083-447B-A679-DD2D0E0B520C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5A4E-DFAA-4553-BDEE-0A9244025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93B6-D083-447B-A679-DD2D0E0B520C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5A4E-DFAA-4553-BDEE-0A9244025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93B6-D083-447B-A679-DD2D0E0B520C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5A4E-DFAA-4553-BDEE-0A9244025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93B6-D083-447B-A679-DD2D0E0B520C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5A4E-DFAA-4553-BDEE-0A9244025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93B6-D083-447B-A679-DD2D0E0B520C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5A4E-DFAA-4553-BDEE-0A9244025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93B6-D083-447B-A679-DD2D0E0B520C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5A4E-DFAA-4553-BDEE-0A9244025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093B6-D083-447B-A679-DD2D0E0B520C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55A4E-DFAA-4553-BDEE-0A9244025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571480"/>
            <a:ext cx="6858048" cy="969959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СОВМЕСТНАЯ ДЕЯТЕЛЬНОСТЬ С ДЕТЬМИ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«КРАСКИ ВЕСНЫ»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2571744"/>
            <a:ext cx="3529010" cy="3429024"/>
          </a:xfrm>
        </p:spPr>
        <p:txBody>
          <a:bodyPr>
            <a:normAutofit fontScale="85000" lnSpcReduction="20000"/>
          </a:bodyPr>
          <a:lstStyle/>
          <a:p>
            <a:r>
              <a:rPr lang="ru-RU" smtClean="0"/>
              <a:t>Воспитатель ГДОУ </a:t>
            </a:r>
            <a:r>
              <a:rPr lang="ru-RU" dirty="0" smtClean="0"/>
              <a:t>– ЦРР – детского сада №24 Красносельского района города Санкт-Петербурга.</a:t>
            </a:r>
          </a:p>
          <a:p>
            <a:endParaRPr lang="ru-RU" dirty="0" smtClean="0"/>
          </a:p>
          <a:p>
            <a:r>
              <a:rPr lang="ru-RU" sz="2800" dirty="0" smtClean="0">
                <a:latin typeface="Monotype Corsiva" pitchFamily="66" charset="0"/>
              </a:rPr>
              <a:t>Баранова </a:t>
            </a:r>
          </a:p>
          <a:p>
            <a:r>
              <a:rPr lang="ru-RU" sz="2800" dirty="0" smtClean="0">
                <a:latin typeface="Monotype Corsiva" pitchFamily="66" charset="0"/>
              </a:rPr>
              <a:t>Светлана </a:t>
            </a:r>
          </a:p>
          <a:p>
            <a:r>
              <a:rPr lang="ru-RU" sz="2800" dirty="0" smtClean="0">
                <a:latin typeface="Monotype Corsiva" pitchFamily="66" charset="0"/>
              </a:rPr>
              <a:t>Михайловна</a:t>
            </a:r>
          </a:p>
        </p:txBody>
      </p:sp>
      <p:pic>
        <p:nvPicPr>
          <p:cNvPr id="4" name="Picture 2" descr="C:\Documents and Settings\Администратор\Мои документы\Downloads\x_f0dfa3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428868"/>
            <a:ext cx="2696425" cy="3587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000108"/>
            <a:ext cx="7467600" cy="85725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/>
              <a:t>СОСТАВЛЕНИЕ РАССКАЗА ПО </a:t>
            </a:r>
            <a:r>
              <a:rPr lang="en-US" sz="3200" b="1" i="1" dirty="0" smtClean="0"/>
              <a:t> </a:t>
            </a:r>
            <a:r>
              <a:rPr lang="ru-RU" sz="3200" b="1" i="1" dirty="0" smtClean="0"/>
              <a:t>ОПОРНЫМ КАРТИНКАМ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1928794" y="6473952"/>
            <a:ext cx="6786610" cy="38404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857364"/>
            <a:ext cx="30384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358246" cy="618822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15338" cy="572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467600" cy="6318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329642" cy="535785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Формировать представление детей о весенних изменениях в природе и жизни животных: </a:t>
            </a:r>
            <a:r>
              <a:rPr lang="ru-RU" i="1" dirty="0" smtClean="0"/>
              <a:t>становится теплее, тает снег, бегут ручьи, прилетают перелётные птицы, дикие животные меняют шёрстку, у них появляются детеныши.</a:t>
            </a:r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/>
              <a:t>Развивать связанную речь, активировать словарь детей за счёт слов: </a:t>
            </a:r>
            <a:r>
              <a:rPr lang="ru-RU" i="1" dirty="0" smtClean="0"/>
              <a:t>весна, проталина, сосулька, скворцы, ласточка, грачи, шёрстка.</a:t>
            </a:r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Развивать умение детей составлять небольшой описательный рассказ о весне, опираясь на модель.</a:t>
            </a:r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/>
              <a:t>Воспитывать умение слушать друг друга.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Предварительная работа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928802"/>
            <a:ext cx="3071834" cy="16430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indent="-274320" algn="ctr">
              <a:spcBef>
                <a:spcPts val="600"/>
              </a:spcBef>
              <a:buClr>
                <a:srgbClr val="FF388C"/>
              </a:buClr>
              <a:buSzPct val="70000"/>
            </a:pPr>
            <a:r>
              <a:rPr lang="ru-RU" sz="2800" dirty="0" smtClean="0">
                <a:solidFill>
                  <a:prstClr val="black"/>
                </a:solidFill>
              </a:rPr>
              <a:t>Беседа с детьми</a:t>
            </a:r>
          </a:p>
          <a:p>
            <a:pPr marL="274320" lvl="0" indent="-274320" algn="ctr">
              <a:spcBef>
                <a:spcPts val="600"/>
              </a:spcBef>
              <a:buClr>
                <a:srgbClr val="FF388C"/>
              </a:buClr>
              <a:buSzPct val="70000"/>
            </a:pPr>
            <a:r>
              <a:rPr lang="ru-RU" sz="2800" dirty="0" smtClean="0">
                <a:solidFill>
                  <a:prstClr val="black"/>
                </a:solidFill>
              </a:rPr>
              <a:t>о признаках весны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1928802"/>
            <a:ext cx="3071834" cy="16430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indent="-274320" algn="ctr">
              <a:spcBef>
                <a:spcPts val="600"/>
              </a:spcBef>
              <a:buClr>
                <a:srgbClr val="FF388C"/>
              </a:buClr>
              <a:buSzPct val="70000"/>
            </a:pPr>
            <a:r>
              <a:rPr lang="ru-RU" sz="2800" dirty="0" smtClean="0">
                <a:solidFill>
                  <a:prstClr val="black"/>
                </a:solidFill>
              </a:rPr>
              <a:t>Разучивание</a:t>
            </a:r>
          </a:p>
          <a:p>
            <a:pPr marL="274320" lvl="0" indent="-274320" algn="ctr">
              <a:spcBef>
                <a:spcPts val="600"/>
              </a:spcBef>
              <a:buClr>
                <a:srgbClr val="FF388C"/>
              </a:buClr>
              <a:buSzPct val="70000"/>
            </a:pPr>
            <a:r>
              <a:rPr lang="ru-RU" sz="2800" dirty="0" smtClean="0">
                <a:solidFill>
                  <a:prstClr val="black"/>
                </a:solidFill>
              </a:rPr>
              <a:t>стихотворений</a:t>
            </a:r>
          </a:p>
          <a:p>
            <a:pPr marL="274320" lvl="0" indent="-274320" algn="ctr">
              <a:spcBef>
                <a:spcPts val="600"/>
              </a:spcBef>
              <a:buClr>
                <a:srgbClr val="FF388C"/>
              </a:buClr>
              <a:buSzPct val="70000"/>
            </a:pPr>
            <a:r>
              <a:rPr lang="ru-RU" sz="2800" dirty="0" smtClean="0">
                <a:solidFill>
                  <a:prstClr val="black"/>
                </a:solidFill>
              </a:rPr>
              <a:t>о весне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4714884"/>
            <a:ext cx="3571900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indent="-274320" algn="ctr">
              <a:spcBef>
                <a:spcPts val="600"/>
              </a:spcBef>
              <a:buClr>
                <a:srgbClr val="FF388C"/>
              </a:buClr>
              <a:buSzPct val="70000"/>
            </a:pPr>
            <a:r>
              <a:rPr lang="ru-RU" sz="2800" dirty="0" smtClean="0">
                <a:solidFill>
                  <a:prstClr val="black"/>
                </a:solidFill>
              </a:rPr>
              <a:t>Подбор иллюстраций</a:t>
            </a:r>
            <a:endParaRPr lang="ru-RU" sz="2800" dirty="0">
              <a:solidFill>
                <a:prstClr val="black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2250265" y="2821777"/>
            <a:ext cx="378621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143372" y="928670"/>
            <a:ext cx="1785950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2857488" y="928670"/>
            <a:ext cx="1285884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Материалы к занятию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28596" y="928670"/>
            <a:ext cx="8001056" cy="392909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None/>
            </a:pPr>
            <a:r>
              <a:rPr lang="ru-RU" dirty="0" smtClean="0"/>
              <a:t>1. Картинки с изображением перелетных птиц</a:t>
            </a:r>
          </a:p>
          <a:p>
            <a:pPr marL="457200" indent="-457200">
              <a:buNone/>
            </a:pPr>
            <a:r>
              <a:rPr lang="ru-RU" dirty="0" smtClean="0"/>
              <a:t>2. Дидактическая игра «Волшебный сундучок»</a:t>
            </a:r>
          </a:p>
          <a:p>
            <a:pPr marL="457200" indent="-457200">
              <a:buNone/>
            </a:pPr>
            <a:r>
              <a:rPr lang="ru-RU" dirty="0" smtClean="0"/>
              <a:t>3. Дидактическая игра « Сложи картинку»</a:t>
            </a:r>
          </a:p>
          <a:p>
            <a:pPr marL="457200" indent="-457200">
              <a:buNone/>
            </a:pPr>
            <a:r>
              <a:rPr lang="ru-RU" dirty="0" smtClean="0"/>
              <a:t>4. Кукла Весна</a:t>
            </a:r>
          </a:p>
          <a:p>
            <a:pPr marL="457200" indent="-457200">
              <a:buNone/>
            </a:pPr>
            <a:r>
              <a:rPr lang="ru-RU" dirty="0" smtClean="0"/>
              <a:t>5. Аудио запись с звуками ручейка и щебетания птиц</a:t>
            </a:r>
          </a:p>
          <a:p>
            <a:pPr marL="457200" indent="-457200">
              <a:buNone/>
            </a:pPr>
            <a:r>
              <a:rPr lang="ru-RU" dirty="0" smtClean="0"/>
              <a:t>6. Картинки модели для составления рассказа о весне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  <p:pic>
        <p:nvPicPr>
          <p:cNvPr id="11" name="Picture 4" descr="C:\Documents and Settings\Администратор\Рабочий стол\sunducho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1643050"/>
            <a:ext cx="1115836" cy="1443146"/>
          </a:xfrm>
          <a:prstGeom prst="rect">
            <a:avLst/>
          </a:prstGeom>
          <a:noFill/>
        </p:spPr>
      </p:pic>
      <p:pic>
        <p:nvPicPr>
          <p:cNvPr id="12" name="Picture 3" descr="C:\Documents and Settings\Администратор\Рабочий стол\1334484099_foto1_427x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714884"/>
            <a:ext cx="1346322" cy="1819269"/>
          </a:xfrm>
          <a:prstGeom prst="rect">
            <a:avLst/>
          </a:prstGeom>
          <a:noFill/>
        </p:spPr>
      </p:pic>
      <p:pic>
        <p:nvPicPr>
          <p:cNvPr id="2055" name="Picture 7" descr="C:\Documents and Settings\Администратор\Рабочий стол\133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714884"/>
            <a:ext cx="2264385" cy="1853697"/>
          </a:xfrm>
          <a:prstGeom prst="rect">
            <a:avLst/>
          </a:prstGeom>
          <a:noFill/>
        </p:spPr>
      </p:pic>
      <p:pic>
        <p:nvPicPr>
          <p:cNvPr id="14" name="Picture 5" descr="C:\Documents and Settings\Администратор\Рабочий стол\84521318_Risunok__13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714884"/>
            <a:ext cx="2000264" cy="18520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Дидактическая игра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«ВОЛШЕБНЫЙ СУНДУЧОК»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Задача:</a:t>
            </a:r>
            <a:r>
              <a:rPr lang="ru-RU" sz="2000" dirty="0" smtClean="0"/>
              <a:t> учить детей называть действие.</a:t>
            </a:r>
          </a:p>
          <a:p>
            <a:pPr>
              <a:buNone/>
            </a:pPr>
            <a:r>
              <a:rPr lang="ru-RU" sz="2000" b="1" dirty="0" smtClean="0"/>
              <a:t>Описание:</a:t>
            </a:r>
            <a:r>
              <a:rPr lang="ru-RU" sz="2000" dirty="0" smtClean="0"/>
              <a:t> Ребенок вытаскивает из сундучка картинку,</a:t>
            </a:r>
          </a:p>
          <a:p>
            <a:pPr>
              <a:buNone/>
            </a:pPr>
            <a:r>
              <a:rPr lang="ru-RU" sz="2000" dirty="0" smtClean="0"/>
              <a:t>с изображением неживой природы. Смотрит что на ней</a:t>
            </a:r>
          </a:p>
          <a:p>
            <a:pPr>
              <a:buNone/>
            </a:pPr>
            <a:r>
              <a:rPr lang="ru-RU" sz="2000" dirty="0" smtClean="0"/>
              <a:t>изображено и отвечает на вопрос: «что делает … весной?».</a:t>
            </a:r>
          </a:p>
          <a:p>
            <a:pPr>
              <a:buNone/>
            </a:pPr>
            <a:r>
              <a:rPr lang="ru-RU" dirty="0" smtClean="0"/>
              <a:t>      солнце             сосульки                   почки</a:t>
            </a:r>
            <a:endParaRPr lang="ru-RU" dirty="0"/>
          </a:p>
        </p:txBody>
      </p:sp>
      <p:pic>
        <p:nvPicPr>
          <p:cNvPr id="3074" name="Picture 2" descr="C:\Documents and Settings\Администратор\Рабочий стол\0000z61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071942"/>
            <a:ext cx="2537713" cy="1795432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\Рабочий стол\60476912_1276852882_090b2ff7daa5e1fc37411f8adeb119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071942"/>
            <a:ext cx="2398674" cy="1795257"/>
          </a:xfrm>
          <a:prstGeom prst="rect">
            <a:avLst/>
          </a:prstGeom>
          <a:noFill/>
        </p:spPr>
      </p:pic>
      <p:pic>
        <p:nvPicPr>
          <p:cNvPr id="3076" name="Picture 4" descr="C:\Documents and Settings\Администратор\Рабочий стол\6a0120a525a466970b014e899750e2970d-800wi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00504"/>
            <a:ext cx="2186123" cy="2109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Игра</a:t>
            </a:r>
            <a:r>
              <a:rPr lang="ru-RU" dirty="0" smtClean="0"/>
              <a:t> « Отгадай загадку»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115328" cy="5402406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       </a:t>
            </a:r>
            <a:r>
              <a:rPr lang="ru-RU" sz="2400" dirty="0" smtClean="0"/>
              <a:t>Ребенок отгадывает загадку и выкладывает рисунок</a:t>
            </a:r>
          </a:p>
          <a:p>
            <a:pPr>
              <a:buNone/>
            </a:pPr>
            <a:r>
              <a:rPr lang="ru-RU" sz="2400" dirty="0" smtClean="0"/>
              <a:t>перелетных птиц на </a:t>
            </a:r>
            <a:r>
              <a:rPr lang="ru-RU" sz="2400" dirty="0" err="1" smtClean="0"/>
              <a:t>фланелеграф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         </a:t>
            </a:r>
            <a:r>
              <a:rPr lang="en-US" sz="2400" dirty="0" smtClean="0"/>
              <a:t>  </a:t>
            </a:r>
            <a:r>
              <a:rPr lang="ru-RU" sz="2400" dirty="0" smtClean="0"/>
              <a:t>Кукушка                                </a:t>
            </a:r>
            <a:r>
              <a:rPr lang="en-US" sz="2400" dirty="0" smtClean="0"/>
              <a:t>          </a:t>
            </a:r>
            <a:r>
              <a:rPr lang="ru-RU" sz="2400" dirty="0" smtClean="0"/>
              <a:t>Ласточка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Documents and Settings\Администратор\Рабочий стол\gorodskaja_lastoc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928934"/>
            <a:ext cx="2786479" cy="3286148"/>
          </a:xfrm>
          <a:prstGeom prst="rect">
            <a:avLst/>
          </a:prstGeom>
          <a:noFill/>
        </p:spPr>
      </p:pic>
      <p:pic>
        <p:nvPicPr>
          <p:cNvPr id="4100" name="Picture 4" descr="C:\Documents and Settings\Администратор\Рабочий стол\image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928934"/>
            <a:ext cx="2571768" cy="3337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467600" cy="6318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ПЕРЕЛЕТНЫЕ ПТИЦЫ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7972452" cy="5402406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Грач                               Скворец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Documents and Settings\Администратор\Рабочий стол\gra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2214554"/>
            <a:ext cx="3786214" cy="3274729"/>
          </a:xfrm>
          <a:prstGeom prst="rect">
            <a:avLst/>
          </a:prstGeom>
          <a:noFill/>
        </p:spPr>
      </p:pic>
      <p:pic>
        <p:nvPicPr>
          <p:cNvPr id="5123" name="Picture 3" descr="C:\Documents and Settings\Администратор\Рабочий стол\10-350x3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214554"/>
            <a:ext cx="2608857" cy="3288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467600" cy="6318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ПОДВИЖНАЯ ИГРА «ПТИЧКИ»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7467600" cy="5402406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147" name="Picture 3" descr="C:\Documents and Settings\Администратор\Мои документы\светин дс\Новая папка\Копия DSC05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56896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7396162" cy="428628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/>
              <a:t>Дидактическая игра</a:t>
            </a:r>
            <a:r>
              <a:rPr lang="ru-RU" sz="3600" dirty="0" smtClean="0"/>
              <a:t> </a:t>
            </a:r>
            <a:r>
              <a:rPr lang="ru-RU" sz="3600" i="1" dirty="0" smtClean="0"/>
              <a:t>« Сложи картинку»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043890" cy="5045216"/>
          </a:xfrm>
        </p:spPr>
        <p:txBody>
          <a:bodyPr/>
          <a:lstStyle/>
          <a:p>
            <a:pPr indent="0">
              <a:buNone/>
            </a:pPr>
            <a:r>
              <a:rPr lang="ru-RU" sz="1800" dirty="0" smtClean="0"/>
              <a:t>Дети складывают из разрезных картинок </a:t>
            </a:r>
            <a:r>
              <a:rPr lang="en-US" sz="1800" dirty="0" smtClean="0"/>
              <a:t>c </a:t>
            </a:r>
            <a:r>
              <a:rPr lang="ru-RU" sz="1800" dirty="0" smtClean="0"/>
              <a:t>изображением зайца и медведя. И</a:t>
            </a:r>
            <a:r>
              <a:rPr lang="ru-RU" sz="1800" dirty="0"/>
              <a:t> </a:t>
            </a:r>
            <a:r>
              <a:rPr lang="ru-RU" sz="1800" dirty="0" smtClean="0"/>
              <a:t>рассказывают что с ними происходит весной.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C:\Documents and Settings\Администратор\Рабочий стол\00000149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928934"/>
            <a:ext cx="2446948" cy="2446948"/>
          </a:xfrm>
          <a:prstGeom prst="rect">
            <a:avLst/>
          </a:prstGeom>
          <a:noFill/>
        </p:spPr>
      </p:pic>
      <p:pic>
        <p:nvPicPr>
          <p:cNvPr id="7171" name="Picture 3" descr="C:\Documents and Settings\Администратор\Рабочий стол\388251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86058"/>
            <a:ext cx="3268094" cy="2851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270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СОВМЕСТНАЯ ДЕЯТЕЛЬНОСТЬ С ДЕТЬМИ     «КРАСКИ ВЕСНЫ»</vt:lpstr>
      <vt:lpstr>ЗАДАЧИ:</vt:lpstr>
      <vt:lpstr>Предварительная работа </vt:lpstr>
      <vt:lpstr>Материалы к занятию </vt:lpstr>
      <vt:lpstr>Дидактическая игра «ВОЛШЕБНЫЙ СУНДУЧОК» </vt:lpstr>
      <vt:lpstr>Игра « Отгадай загадку» </vt:lpstr>
      <vt:lpstr>  ПЕРЕЛЕТНЫЕ ПТИЦЫ</vt:lpstr>
      <vt:lpstr>ПОДВИЖНАЯ ИГРА «ПТИЧКИ»</vt:lpstr>
      <vt:lpstr>Дидактическая игра « Сложи картинку»  </vt:lpstr>
      <vt:lpstr>СОСТАВЛЕНИЕ РАССКАЗА ПО  ОПОРНЫМ КАРТИНКАМ 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TopHits™</dc:creator>
  <cp:lastModifiedBy>TopHits™</cp:lastModifiedBy>
  <cp:revision>38</cp:revision>
  <dcterms:created xsi:type="dcterms:W3CDTF">2012-05-04T13:04:38Z</dcterms:created>
  <dcterms:modified xsi:type="dcterms:W3CDTF">2012-05-21T17:09:30Z</dcterms:modified>
</cp:coreProperties>
</file>