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73" r:id="rId4"/>
    <p:sldId id="259" r:id="rId5"/>
    <p:sldId id="267" r:id="rId6"/>
    <p:sldId id="268" r:id="rId7"/>
    <p:sldId id="274" r:id="rId8"/>
    <p:sldId id="260" r:id="rId9"/>
    <p:sldId id="269" r:id="rId10"/>
    <p:sldId id="275" r:id="rId11"/>
    <p:sldId id="270" r:id="rId12"/>
    <p:sldId id="262" r:id="rId13"/>
    <p:sldId id="271" r:id="rId14"/>
    <p:sldId id="276" r:id="rId15"/>
    <p:sldId id="263" r:id="rId16"/>
    <p:sldId id="272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BC6A5-9C62-4709-8AF7-1150847E7843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91A56-6D25-430B-B1CC-C91AE2682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A56-6D25-430B-B1CC-C91AE26822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61727E-35A3-4AFF-B6CE-0284EDA27002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8A4074-9BBF-4511-8846-17DF9C8A1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Славься, Россия!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Для открытого занятия\александр панжинский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3857628"/>
            <a:ext cx="2536049" cy="1785950"/>
          </a:xfrm>
          <a:prstGeom prst="rect">
            <a:avLst/>
          </a:prstGeom>
          <a:noFill/>
        </p:spPr>
      </p:pic>
      <p:pic>
        <p:nvPicPr>
          <p:cNvPr id="1027" name="Picture 3" descr="F:\Для открытого занятия\i (1)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00430" y="3929066"/>
            <a:ext cx="2370730" cy="1785950"/>
          </a:xfrm>
          <a:prstGeom prst="rect">
            <a:avLst/>
          </a:prstGeom>
          <a:noFill/>
        </p:spPr>
      </p:pic>
      <p:pic>
        <p:nvPicPr>
          <p:cNvPr id="1028" name="Picture 4" descr="F:\Для открытого занятия\никита крюков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43636" y="3929066"/>
            <a:ext cx="2381266" cy="1785950"/>
          </a:xfrm>
          <a:prstGeom prst="rect">
            <a:avLst/>
          </a:prstGeom>
          <a:noFill/>
        </p:spPr>
      </p:pic>
      <p:pic>
        <p:nvPicPr>
          <p:cNvPr id="3075" name="Picture 3" descr="I:\Для открытого занятия\флаг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214414" y="714356"/>
            <a:ext cx="2806271" cy="1857388"/>
          </a:xfrm>
          <a:prstGeom prst="rect">
            <a:avLst/>
          </a:prstGeom>
          <a:noFill/>
        </p:spPr>
      </p:pic>
      <p:pic>
        <p:nvPicPr>
          <p:cNvPr id="36865" name="Picture 1" descr="I:\Детский сад\Темы недели\Спорт\олимпийские кольца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143504" y="785794"/>
            <a:ext cx="267892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Для открытого занятия\Эмблемы\хоккей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57554" y="1928802"/>
            <a:ext cx="2357449" cy="2357449"/>
          </a:xfrm>
          <a:prstGeom prst="rect">
            <a:avLst/>
          </a:prstGeom>
          <a:noFill/>
        </p:spPr>
      </p:pic>
      <p:pic>
        <p:nvPicPr>
          <p:cNvPr id="20481" name="Picture 1" descr="I:\Детский сад\Темы недели\Спорт\сканирование02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00826" y="3786190"/>
            <a:ext cx="1500198" cy="1714512"/>
          </a:xfrm>
          <a:prstGeom prst="rect">
            <a:avLst/>
          </a:prstGeom>
          <a:noFill/>
        </p:spPr>
      </p:pic>
      <p:pic>
        <p:nvPicPr>
          <p:cNvPr id="4" name="Picture 1" descr="I:\Детский сад\Темы недели\Спорт\сканирование02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928662" y="2931116"/>
            <a:ext cx="1785950" cy="2569586"/>
          </a:xfrm>
          <a:prstGeom prst="rect">
            <a:avLst/>
          </a:prstGeom>
          <a:noFill/>
        </p:spPr>
      </p:pic>
      <p:pic>
        <p:nvPicPr>
          <p:cNvPr id="5" name="Picture 1" descr="I:\Детский сад\Темы недели\Спорт\сканирование020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00430" y="4714884"/>
            <a:ext cx="1915143" cy="1428760"/>
          </a:xfrm>
          <a:prstGeom prst="rect">
            <a:avLst/>
          </a:prstGeom>
          <a:noFill/>
        </p:spPr>
      </p:pic>
      <p:pic>
        <p:nvPicPr>
          <p:cNvPr id="20482" name="Picture 2" descr="I:\Детский сад\Темы недели\Спорт\хоккейные воротаъ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429388" y="1214422"/>
            <a:ext cx="1428750" cy="1066800"/>
          </a:xfrm>
          <a:prstGeom prst="rect">
            <a:avLst/>
          </a:prstGeom>
          <a:noFill/>
        </p:spPr>
      </p:pic>
      <p:pic>
        <p:nvPicPr>
          <p:cNvPr id="20483" name="Picture 3" descr="I:\Детский сад\Темы недели\Спорт\сканирование024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928662" y="571480"/>
            <a:ext cx="3362486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Современные знаменитые хоккеисты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Александр Овечкин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Павел </a:t>
            </a:r>
            <a:r>
              <a:rPr lang="ru-RU" dirty="0" err="1" smtClean="0"/>
              <a:t>Дацюк</a:t>
            </a:r>
            <a:endParaRPr lang="ru-RU" dirty="0"/>
          </a:p>
        </p:txBody>
      </p:sp>
      <p:pic>
        <p:nvPicPr>
          <p:cNvPr id="18433" name="Picture 1" descr="I:\Детский сад\Темы недели\Спорт\александр овечкин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785926"/>
            <a:ext cx="4179124" cy="2786082"/>
          </a:xfrm>
          <a:prstGeom prst="rect">
            <a:avLst/>
          </a:prstGeom>
          <a:noFill/>
        </p:spPr>
      </p:pic>
      <p:pic>
        <p:nvPicPr>
          <p:cNvPr id="18434" name="Picture 2" descr="I:\Детский сад\Темы недели\Спорт\павел дацюк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9488" y="1780360"/>
            <a:ext cx="3711602" cy="2783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Легендарные хоккеисты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Вячеслав Фетисов - защитник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Владислав Третьяк - вратарь</a:t>
            </a:r>
            <a:endParaRPr lang="ru-RU" dirty="0"/>
          </a:p>
        </p:txBody>
      </p:sp>
      <p:pic>
        <p:nvPicPr>
          <p:cNvPr id="8" name="Рисунок 7" descr="http://im0-tub-ru.yandex.net/i?id=186554279-34-72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1785926"/>
            <a:ext cx="257176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607224" y="1357298"/>
            <a:ext cx="4107652" cy="358046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 descr="F:\Для открытого занятия\Владислав Третьяк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00694" y="1571612"/>
            <a:ext cx="2349897" cy="3133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Валерий Харламов – нападающий.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F:\Для открытого занятия\Валерий Харламов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488" y="642918"/>
            <a:ext cx="3071834" cy="4269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I:\Детский сад\Темы недели\Спорт\санный спорт.bmp"/>
          <p:cNvPicPr>
            <a:picLocks noChangeAspect="1" noChangeArrowheads="1"/>
          </p:cNvPicPr>
          <p:nvPr/>
        </p:nvPicPr>
        <p:blipFill>
          <a:blip r:embed="rId3" cstate="screen"/>
          <a:srcRect t="12174" b="10724"/>
          <a:stretch>
            <a:fillRect/>
          </a:stretch>
        </p:blipFill>
        <p:spPr bwMode="auto">
          <a:xfrm>
            <a:off x="3500430" y="642918"/>
            <a:ext cx="2089866" cy="2071702"/>
          </a:xfrm>
          <a:prstGeom prst="rect">
            <a:avLst/>
          </a:prstGeom>
          <a:noFill/>
        </p:spPr>
      </p:pic>
      <p:pic>
        <p:nvPicPr>
          <p:cNvPr id="12290" name="Picture 2" descr="I:\Детский сад\Темы недели\Спорт\сканирование01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4348" y="2428868"/>
            <a:ext cx="2331135" cy="1428760"/>
          </a:xfrm>
          <a:prstGeom prst="rect">
            <a:avLst/>
          </a:prstGeom>
          <a:noFill/>
        </p:spPr>
      </p:pic>
      <p:pic>
        <p:nvPicPr>
          <p:cNvPr id="12291" name="Picture 3" descr="I:\Детский сад\Темы недели\Спорт\шлем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286512" y="1857364"/>
            <a:ext cx="1943088" cy="1943088"/>
          </a:xfrm>
          <a:prstGeom prst="rect">
            <a:avLst/>
          </a:prstGeom>
          <a:noFill/>
        </p:spPr>
      </p:pic>
      <p:pic>
        <p:nvPicPr>
          <p:cNvPr id="12292" name="Picture 4" descr="I:\Детский сад\Темы недели\Спорт\трасса для санников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286116" y="3286124"/>
            <a:ext cx="230154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Будущие чемпионы по санному спорту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Виктория Демченко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Александр Степичев</a:t>
            </a:r>
            <a:endParaRPr lang="ru-RU" dirty="0"/>
          </a:p>
        </p:txBody>
      </p:sp>
      <p:pic>
        <p:nvPicPr>
          <p:cNvPr id="1026" name="Picture 2" descr="I:\Для открытого занятия\виктория демченко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00166" y="1785926"/>
            <a:ext cx="2468590" cy="3000396"/>
          </a:xfrm>
          <a:prstGeom prst="rect">
            <a:avLst/>
          </a:prstGeom>
          <a:noFill/>
        </p:spPr>
      </p:pic>
      <p:pic>
        <p:nvPicPr>
          <p:cNvPr id="1027" name="Picture 3" descr="I:\Для открытого занятия\александр степичев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14942" y="1785926"/>
            <a:ext cx="2903539" cy="2903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Юрий Калинин и Сергей Беляев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Для открытого занятия\Калинин и Беляев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642918"/>
            <a:ext cx="7826501" cy="4413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 должен быть спортсмен?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428596" y="1142984"/>
            <a:ext cx="4000528" cy="37941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Сильным</a:t>
            </a:r>
          </a:p>
          <a:p>
            <a:r>
              <a:rPr lang="ru-RU" dirty="0" smtClean="0"/>
              <a:t>Смелым</a:t>
            </a:r>
          </a:p>
          <a:p>
            <a:r>
              <a:rPr lang="ru-RU" dirty="0" smtClean="0"/>
              <a:t>Ловким</a:t>
            </a:r>
          </a:p>
          <a:p>
            <a:r>
              <a:rPr lang="ru-RU" dirty="0" smtClean="0"/>
              <a:t>Выносливым</a:t>
            </a:r>
          </a:p>
          <a:p>
            <a:r>
              <a:rPr lang="ru-RU" dirty="0" smtClean="0"/>
              <a:t>Отважным</a:t>
            </a:r>
          </a:p>
          <a:p>
            <a:r>
              <a:rPr lang="ru-RU" dirty="0" smtClean="0"/>
              <a:t>Решительным</a:t>
            </a:r>
          </a:p>
          <a:p>
            <a:r>
              <a:rPr lang="ru-RU" dirty="0" smtClean="0"/>
              <a:t>Целеустремленным</a:t>
            </a:r>
          </a:p>
          <a:p>
            <a:r>
              <a:rPr lang="ru-RU" dirty="0" smtClean="0"/>
              <a:t>Терпеливым</a:t>
            </a:r>
          </a:p>
          <a:p>
            <a:r>
              <a:rPr lang="ru-RU" dirty="0" smtClean="0"/>
              <a:t>Быстрым</a:t>
            </a:r>
          </a:p>
          <a:p>
            <a:r>
              <a:rPr lang="ru-RU" dirty="0" smtClean="0"/>
              <a:t>Здоровым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I:\Для открытого занятия\сильный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642918"/>
            <a:ext cx="2143130" cy="1600204"/>
          </a:xfrm>
          <a:prstGeom prst="rect">
            <a:avLst/>
          </a:prstGeom>
          <a:noFill/>
        </p:spPr>
      </p:pic>
      <p:pic>
        <p:nvPicPr>
          <p:cNvPr id="2051" name="Picture 3" descr="I:\Для открытого занятия\смелый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29388" y="2000240"/>
            <a:ext cx="2104870" cy="1571636"/>
          </a:xfrm>
          <a:prstGeom prst="rect">
            <a:avLst/>
          </a:prstGeom>
          <a:noFill/>
        </p:spPr>
      </p:pic>
      <p:pic>
        <p:nvPicPr>
          <p:cNvPr id="2052" name="Picture 4" descr="I:\Для открытого занятия\ловкий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357686" y="3357562"/>
            <a:ext cx="2143140" cy="1607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надо делать, чтобы стать спортсменом?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I:\Для открытого занятия\закаливание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71802" y="1428736"/>
            <a:ext cx="1905013" cy="2857520"/>
          </a:xfrm>
          <a:prstGeom prst="rect">
            <a:avLst/>
          </a:prstGeom>
          <a:noFill/>
        </p:spPr>
      </p:pic>
      <p:pic>
        <p:nvPicPr>
          <p:cNvPr id="3075" name="Picture 3" descr="I:\Для открытого занятия\мальчик делает зарядку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57223" y="1428736"/>
            <a:ext cx="1924063" cy="2857520"/>
          </a:xfrm>
          <a:prstGeom prst="rect">
            <a:avLst/>
          </a:prstGeom>
          <a:noFill/>
        </p:spPr>
      </p:pic>
      <p:pic>
        <p:nvPicPr>
          <p:cNvPr id="3076" name="Picture 4" descr="I:\Для открытого занятия\занимаются спортом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3504" y="1428736"/>
            <a:ext cx="342369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Какие зимние виды спорта вы знаете?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F:\Для открытого занятия\Эмблемы\фигурное катание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28992" y="500042"/>
            <a:ext cx="2214578" cy="2214578"/>
          </a:xfrm>
          <a:prstGeom prst="rect">
            <a:avLst/>
          </a:prstGeom>
          <a:noFill/>
        </p:spPr>
      </p:pic>
      <p:pic>
        <p:nvPicPr>
          <p:cNvPr id="2051" name="Picture 3" descr="F:\Для открытого занятия\Эмблемы\хоккей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86512" y="2857496"/>
            <a:ext cx="2071702" cy="2140759"/>
          </a:xfrm>
          <a:prstGeom prst="rect">
            <a:avLst/>
          </a:prstGeom>
          <a:noFill/>
        </p:spPr>
      </p:pic>
      <p:pic>
        <p:nvPicPr>
          <p:cNvPr id="2053" name="Picture 5" descr="F:\Для открытого занятия\Эмблемы\биатлон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57224" y="2786058"/>
            <a:ext cx="2000264" cy="2214578"/>
          </a:xfrm>
          <a:prstGeom prst="rect">
            <a:avLst/>
          </a:prstGeom>
          <a:noFill/>
        </p:spPr>
      </p:pic>
      <p:pic>
        <p:nvPicPr>
          <p:cNvPr id="4" name="Picture 3" descr="I:\Для открытого занятия\санный спорт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143636" y="500042"/>
            <a:ext cx="2143125" cy="2286001"/>
          </a:xfrm>
          <a:prstGeom prst="rect">
            <a:avLst/>
          </a:prstGeom>
          <a:noFill/>
        </p:spPr>
      </p:pic>
      <p:pic>
        <p:nvPicPr>
          <p:cNvPr id="5" name="Picture 4" descr="I:\Для открытого занятия\конькобежный спорт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571868" y="2928934"/>
            <a:ext cx="1990263" cy="2000264"/>
          </a:xfrm>
          <a:prstGeom prst="rect">
            <a:avLst/>
          </a:prstGeom>
          <a:noFill/>
        </p:spPr>
      </p:pic>
      <p:pic>
        <p:nvPicPr>
          <p:cNvPr id="2054" name="Picture 6" descr="I:\Для открытого занятия\лыжные гонки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85786" y="500042"/>
            <a:ext cx="2143125" cy="221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Для открытого занятия\Эмблемы\фигурное катание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14678" y="857232"/>
            <a:ext cx="2214578" cy="2214578"/>
          </a:xfrm>
          <a:prstGeom prst="rect">
            <a:avLst/>
          </a:prstGeom>
          <a:noFill/>
        </p:spPr>
      </p:pic>
      <p:pic>
        <p:nvPicPr>
          <p:cNvPr id="1026" name="Picture 2" descr="I:\Детский сад\Темы недели\Спорт\сканирование02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1538" y="3500438"/>
            <a:ext cx="2160000" cy="1800000"/>
          </a:xfrm>
          <a:prstGeom prst="rect">
            <a:avLst/>
          </a:prstGeom>
          <a:noFill/>
        </p:spPr>
      </p:pic>
      <p:pic>
        <p:nvPicPr>
          <p:cNvPr id="1027" name="Picture 3" descr="I:\Детский сад\Темы недели\Спорт\сканирование02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143372" y="3571876"/>
            <a:ext cx="4426240" cy="1798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Чемпионы в мужском одиночном катании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Евгений </a:t>
            </a:r>
            <a:r>
              <a:rPr lang="ru-RU" dirty="0" err="1" smtClean="0"/>
              <a:t>Плющенко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Алексей </a:t>
            </a:r>
            <a:r>
              <a:rPr lang="ru-RU" dirty="0" err="1" smtClean="0"/>
              <a:t>Ягудин</a:t>
            </a:r>
            <a:endParaRPr lang="ru-RU" dirty="0"/>
          </a:p>
        </p:txBody>
      </p:sp>
      <p:pic>
        <p:nvPicPr>
          <p:cNvPr id="3074" name="Picture 2" descr="F:\Для открытого занятия\Plushenko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500034" y="1500174"/>
            <a:ext cx="4191030" cy="3143272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F:\Для открытого занятия\yagudin_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1357298"/>
            <a:ext cx="2786082" cy="3665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Чемпионка в женском одиночном катании - Ирина Слуцкая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F:\Для открытого занятия\Ирина Слуцка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03730" y="530225"/>
            <a:ext cx="2782577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Чемпионы в парном катании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Ирина Лобачева и Илья </a:t>
            </a:r>
            <a:r>
              <a:rPr lang="ru-RU" dirty="0" err="1" smtClean="0"/>
              <a:t>Овербух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Татьяна </a:t>
            </a:r>
            <a:r>
              <a:rPr lang="ru-RU" dirty="0" err="1" smtClean="0"/>
              <a:t>Навка</a:t>
            </a:r>
            <a:r>
              <a:rPr lang="ru-RU" dirty="0" smtClean="0"/>
              <a:t> и Роман Костомаров</a:t>
            </a:r>
            <a:endParaRPr lang="ru-RU" dirty="0"/>
          </a:p>
        </p:txBody>
      </p:sp>
      <p:pic>
        <p:nvPicPr>
          <p:cNvPr id="3074" name="Picture 2" descr="F:\Для открытого занятия\Ирина Лобачева и Илья Овербух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8013" y="1836388"/>
            <a:ext cx="3930650" cy="2712149"/>
          </a:xfrm>
          <a:prstGeom prst="rect">
            <a:avLst/>
          </a:prstGeom>
          <a:noFill/>
        </p:spPr>
      </p:pic>
      <p:pic>
        <p:nvPicPr>
          <p:cNvPr id="3075" name="Picture 3" descr="F:\Для открытого занятия\Татьяна Навка и Роман Костомаров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09791" y="1447800"/>
            <a:ext cx="2616994" cy="348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ля открытого занятия\Эмблемы\лыжный спорт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14744" y="1928802"/>
            <a:ext cx="2071697" cy="2071697"/>
          </a:xfrm>
          <a:prstGeom prst="rect">
            <a:avLst/>
          </a:prstGeom>
          <a:noFill/>
        </p:spPr>
      </p:pic>
      <p:pic>
        <p:nvPicPr>
          <p:cNvPr id="2050" name="Picture 2" descr="I:\Детский сад\Темы недели\Спорт\сканирование01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472" y="3000372"/>
            <a:ext cx="2000264" cy="1800000"/>
          </a:xfrm>
          <a:prstGeom prst="rect">
            <a:avLst/>
          </a:prstGeom>
          <a:noFill/>
        </p:spPr>
      </p:pic>
      <p:pic>
        <p:nvPicPr>
          <p:cNvPr id="4" name="Picture 2" descr="I:\Детский сад\Темы недели\Спорт\сканирование01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43174" y="4357694"/>
            <a:ext cx="2857520" cy="1800000"/>
          </a:xfrm>
          <a:prstGeom prst="rect">
            <a:avLst/>
          </a:prstGeom>
          <a:noFill/>
        </p:spPr>
      </p:pic>
      <p:pic>
        <p:nvPicPr>
          <p:cNvPr id="2055" name="Picture 7" descr="I:\Детский сад\Темы недели\Спорт\сканирование007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143636" y="857232"/>
            <a:ext cx="2160000" cy="1755000"/>
          </a:xfrm>
          <a:prstGeom prst="rect">
            <a:avLst/>
          </a:prstGeom>
          <a:noFill/>
        </p:spPr>
      </p:pic>
      <p:pic>
        <p:nvPicPr>
          <p:cNvPr id="2058" name="Picture 10" descr="I:\Детский сад\Темы недели\Спорт\лыжные ботинки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428728" y="571480"/>
            <a:ext cx="2000250" cy="2000250"/>
          </a:xfrm>
          <a:prstGeom prst="rect">
            <a:avLst/>
          </a:prstGeom>
          <a:noFill/>
        </p:spPr>
      </p:pic>
      <p:pic>
        <p:nvPicPr>
          <p:cNvPr id="2059" name="Picture 11" descr="I:\Детский сад\Темы недели\Спорт\лыжня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429388" y="4000504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</a:rPr>
              <a:t>Чемпионы лыжники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Александр </a:t>
            </a:r>
            <a:r>
              <a:rPr lang="ru-RU" dirty="0" err="1" smtClean="0"/>
              <a:t>Панжинский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Никита Крюков</a:t>
            </a:r>
            <a:endParaRPr lang="ru-RU" dirty="0"/>
          </a:p>
        </p:txBody>
      </p:sp>
      <p:pic>
        <p:nvPicPr>
          <p:cNvPr id="5122" name="Picture 2" descr="I:\Для открытого занятия\александр панжинский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1928802"/>
            <a:ext cx="3930650" cy="2933321"/>
          </a:xfrm>
          <a:prstGeom prst="rect">
            <a:avLst/>
          </a:prstGeom>
          <a:noFill/>
        </p:spPr>
      </p:pic>
      <p:pic>
        <p:nvPicPr>
          <p:cNvPr id="4098" name="Picture 2" descr="F:\Для открытого занятия\никита крюков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57818" y="1500174"/>
            <a:ext cx="2687192" cy="336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Чемпионка лыжница - Екатерина </a:t>
            </a:r>
            <a:r>
              <a:rPr lang="ru-RU" sz="2800" dirty="0" err="1" smtClean="0">
                <a:solidFill>
                  <a:schemeClr val="tx1"/>
                </a:solidFill>
              </a:rPr>
              <a:t>Илюхина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2529" name="Picture 1" descr="I:\Детский сад\Темы недели\Спорт\екатерина илюхин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00232" y="642918"/>
            <a:ext cx="5557674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779</TotalTime>
  <Words>131</Words>
  <Application>Microsoft Office PowerPoint</Application>
  <PresentationFormat>Экран (4:3)</PresentationFormat>
  <Paragraphs>55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Славься, Россия!</vt:lpstr>
      <vt:lpstr>Какие зимние виды спорта вы знаете?</vt:lpstr>
      <vt:lpstr>Слайд 3</vt:lpstr>
      <vt:lpstr>Чемпионы в мужском одиночном катании</vt:lpstr>
      <vt:lpstr>Чемпионка в женском одиночном катании - Ирина Слуцкая</vt:lpstr>
      <vt:lpstr>Чемпионы в парном катании</vt:lpstr>
      <vt:lpstr>Слайд 7</vt:lpstr>
      <vt:lpstr>Чемпионы лыжники</vt:lpstr>
      <vt:lpstr>Чемпионка лыжница - Екатерина Илюхина.</vt:lpstr>
      <vt:lpstr>Слайд 10</vt:lpstr>
      <vt:lpstr>Современные знаменитые хоккеисты</vt:lpstr>
      <vt:lpstr>Легендарные хоккеисты</vt:lpstr>
      <vt:lpstr>Валерий Харламов – нападающий.</vt:lpstr>
      <vt:lpstr>Слайд 14</vt:lpstr>
      <vt:lpstr>Будущие чемпионы по санному спорту</vt:lpstr>
      <vt:lpstr>Юрий Калинин и Сергей Беляев</vt:lpstr>
      <vt:lpstr>Каким должен быть спортсмен? </vt:lpstr>
      <vt:lpstr>Что надо делать, чтобы стать спортсменом?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Славься, Россия!</dc:title>
  <dc:creator>Tanyha</dc:creator>
  <cp:lastModifiedBy>Tanyha</cp:lastModifiedBy>
  <cp:revision>69</cp:revision>
  <dcterms:created xsi:type="dcterms:W3CDTF">2012-04-03T19:36:26Z</dcterms:created>
  <dcterms:modified xsi:type="dcterms:W3CDTF">2013-06-11T14:17:18Z</dcterms:modified>
</cp:coreProperties>
</file>