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2" r:id="rId6"/>
    <p:sldId id="283" r:id="rId7"/>
    <p:sldId id="265" r:id="rId8"/>
    <p:sldId id="266" r:id="rId9"/>
    <p:sldId id="267" r:id="rId10"/>
    <p:sldId id="268" r:id="rId11"/>
    <p:sldId id="269" r:id="rId12"/>
    <p:sldId id="271" r:id="rId13"/>
    <p:sldId id="293" r:id="rId14"/>
    <p:sldId id="272" r:id="rId15"/>
    <p:sldId id="273" r:id="rId16"/>
    <p:sldId id="274" r:id="rId17"/>
    <p:sldId id="275" r:id="rId18"/>
    <p:sldId id="285" r:id="rId19"/>
    <p:sldId id="286" r:id="rId20"/>
    <p:sldId id="288" r:id="rId21"/>
    <p:sldId id="289" r:id="rId22"/>
    <p:sldId id="290" r:id="rId23"/>
    <p:sldId id="278" r:id="rId24"/>
    <p:sldId id="279" r:id="rId25"/>
    <p:sldId id="280" r:id="rId26"/>
    <p:sldId id="281" r:id="rId27"/>
    <p:sldId id="262" r:id="rId28"/>
    <p:sldId id="263" r:id="rId29"/>
    <p:sldId id="284" r:id="rId30"/>
    <p:sldId id="292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 autoAdjust="0"/>
    <p:restoredTop sz="92166" autoAdjust="0"/>
  </p:normalViewPr>
  <p:slideViewPr>
    <p:cSldViewPr>
      <p:cViewPr varScale="1">
        <p:scale>
          <a:sx n="67" d="100"/>
          <a:sy n="67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73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6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5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7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25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26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85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62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3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88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4B50-04E1-484E-A60E-D859FA740237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8A71-8E6F-4698-BB30-A0744D74A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6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164" y="0"/>
            <a:ext cx="9202615" cy="6995656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Content.IE5\6RQDE8P7\MP9004491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68679"/>
            <a:ext cx="23060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6RQDE8P7\MC9004263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648" y="2924944"/>
            <a:ext cx="1828800" cy="17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— ложь, да в ней намек..."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Microsoft\Windows\Temporary Internet Files\Content.IE5\C3HYIURF\MC9004358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448272" cy="18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2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702" y="-231874"/>
            <a:ext cx="9252520" cy="70898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какой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сказке содержится рецепт приготовления диковинного , неповторимого по своим вкусовым качествам блюда из столярного инструмента?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076819"/>
            <a:ext cx="1876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из топора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114" y="151665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Какое самое надежное средство ориентации в сказочных ситуациях?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2689" y="2020742"/>
            <a:ext cx="992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1608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какому блюду катится наливное яблочко?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3813" y="2817315"/>
            <a:ext cx="1664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Серебряному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252395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какой сказке Андерсена нарушено право ребёнка: «Дети имеют право жить со своими родителями, и никому не позволено их разлучать»?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984975"/>
            <a:ext cx="6192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Снежная Королева». Из дома бабушки Снежная Королева увезла маленького Кая в свой ледяной дворец.)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460" y="4693713"/>
            <a:ext cx="787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какой сказке Андерсена нарушено право ребёнка: «Ребёнок не обязан быть как все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353763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Гадкий утёнок». Его били, щипали, гнали отовсюду за то, что он был не как все.)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58888"/>
            <a:ext cx="9540552" cy="6916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078" y="188640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2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«Объясни словечко».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команда получает карточку со старинными русскими словами, встречающимися в русском фольклоре.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нужно объяснить, что означает каждое старинное слово.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846" y="206070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000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556" y="1916832"/>
            <a:ext cx="77408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Дроля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… (ответ: милый, дорогой, любимый)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Живот –…. (ответ: жизнь)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Радеть –… (ответ: стараться, заботиться)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Седмица… – (ответ: неделя)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Супостатка… – (ответ: соперница)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Палица… – (ответ: боевая дубина)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Сыть… – (ответ: еда, корм)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Ширинка… – (ответ: полотенце)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Жито… – (ответ: всякий хлеб в зерне или на корню)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Маклак… – (ответ: посредник, плут)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Пойло… – (ответ: питательное питье для скота)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Месяцеслов… – (ответ: календарь)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Вешний… – (ответ: весенний)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Хвороба… – (ответ: болезнь)</a:t>
            </a:r>
          </a:p>
        </p:txBody>
      </p:sp>
    </p:spTree>
    <p:extLst>
      <p:ext uri="{BB962C8B-B14F-4D97-AF65-F5344CB8AC3E}">
        <p14:creationId xmlns:p14="http://schemas.microsoft.com/office/powerpoint/2010/main" xmlns="" val="40640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829" y="26064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2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команда получает конверт, в котором «разобраны» пословицы.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 составить пословицы.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76311"/>
            <a:ext cx="84342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не болит,…. (то и не плачет)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 золотник,… (да дорог)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Лучше торговаться,… (нежели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воровать)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Осла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узнаешь по ушам,… (а дурака по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словам)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Молодость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любви,… (как утро без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солнца)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любить – горе,… (а влюбиться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вдвое)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давши слово крепись,… (а давши –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держись)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серебро,… (молчание –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золото)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надобен и клад,… (коли в семье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лад)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Делу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время –… (потехе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Кончил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дело –… (гуляй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смело)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калачи,… (не сиди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печи)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Любишь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кататься –… (люби и саночки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возить)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красна изба углами,… (а красна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пирогами)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гостях хорошо,… (а дома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лучше)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Корми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сына до поры –… (придет пора сын тебя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покормит)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потопаешь,… (то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полопаешь)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Умел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дитя родить –… (умей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 родитель, кто родил,… (а тот, кто выкормил)</a:t>
            </a:r>
          </a:p>
        </p:txBody>
      </p:sp>
    </p:spTree>
    <p:extLst>
      <p:ext uri="{BB962C8B-B14F-4D97-AF65-F5344CB8AC3E}">
        <p14:creationId xmlns:p14="http://schemas.microsoft.com/office/powerpoint/2010/main" xmlns="" val="22062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397967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Собери картинку.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3672408" cy="3484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12976"/>
            <a:ext cx="410445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33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«Объясни, что означает народная примета».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Командам предлагается прослушать народные приметы и объяснить, что означает примета.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3298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Выходить куда – либо в дождь ….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2924" y="20608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дороге)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43018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Локоть чешется ….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3964" y="2794209"/>
            <a:ext cx="5176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новом месте спать).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244334"/>
            <a:ext cx="7347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Левая ладонь чешется…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4618" y="3622431"/>
            <a:ext cx="515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 деньгам).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991763"/>
            <a:ext cx="7488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Прищемить одежду в дверях…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2924" y="4581128"/>
            <a:ext cx="5541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(быть еще раз в этом доме).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7224" y="5044534"/>
            <a:ext cx="732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Давать другому булавку</a:t>
            </a:r>
            <a:r>
              <a:rPr lang="ru-RU" dirty="0"/>
              <a:t>….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2923" y="5548590"/>
            <a:ext cx="5397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ссоре).</a:t>
            </a:r>
          </a:p>
        </p:txBody>
      </p:sp>
    </p:spTree>
    <p:extLst>
      <p:ext uri="{BB962C8B-B14F-4D97-AF65-F5344CB8AC3E}">
        <p14:creationId xmlns:p14="http://schemas.microsoft.com/office/powerpoint/2010/main" xmlns="" val="19557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972" y="63180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не поссориться, подавая соль…..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044339"/>
            <a:ext cx="4645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(нужно засмеяться).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972" y="1436503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Кошка мордочку прячет……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828667"/>
            <a:ext cx="4645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холод).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972" y="2348880"/>
            <a:ext cx="795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Кукушка кукует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533546"/>
            <a:ext cx="4645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хорошая погода будет)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972" y="302623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Пауки плетут паутину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576264"/>
            <a:ext cx="4645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сухая и холодная погода).</a:t>
            </a:r>
          </a:p>
        </p:txBody>
      </p:sp>
      <p:pic>
        <p:nvPicPr>
          <p:cNvPr id="1026" name="Picture 2" descr="C:\Users\user\AppData\Local\Microsoft\Windows\Temporary Internet Files\Content.IE5\C3HYIURF\MC9004263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160240" cy="16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4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пару».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получают карточки, на которых написаны пословицы и поговорки русского народа и других народов.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найти пары, одинаковые по смыслу.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леди выходит из автомобиля, автомобиль едет быстрее (англ.)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566" y="21642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 с возу – кобыле легче (рус.)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9337"/>
            <a:ext cx="7828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Красота сердца дороже красоты лица (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566" y="3059668"/>
            <a:ext cx="768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ищи красоты, ищи доброты (рус.)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435979"/>
            <a:ext cx="801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Голова – венец тела, а глаза – лучшие алмазы в том венце (азерб.)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1566" y="3828143"/>
            <a:ext cx="780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Глаза – зеркало души (рус.)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1566" y="4229730"/>
            <a:ext cx="768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Бежал от дождя, попал под ливень (араб.)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566" y="4621894"/>
            <a:ext cx="780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огня да в полымя (рус.)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1565" y="4991226"/>
            <a:ext cx="768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не заблудится, кто спрашивает (фин.)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1921" y="5393292"/>
            <a:ext cx="7792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 до Киева доведет (рус.)</a:t>
            </a:r>
          </a:p>
        </p:txBody>
      </p:sp>
    </p:spTree>
    <p:extLst>
      <p:ext uri="{BB962C8B-B14F-4D97-AF65-F5344CB8AC3E}">
        <p14:creationId xmlns:p14="http://schemas.microsoft.com/office/powerpoint/2010/main" xmlns="" val="37716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нет фруктов, свекла за апельсин сойдет (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иран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736" y="940844"/>
            <a:ext cx="7749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безрыбье и рак рыба (рус.)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1310176"/>
            <a:ext cx="7776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Молчаливый рот – золотой рот (нем.)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7950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 – серебро, молчание – золото (рус.)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913" y="2048840"/>
            <a:ext cx="772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Разговорами риса не сваришь (кит.)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644" y="2479027"/>
            <a:ext cx="777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Соловья баснями не кормят (рус.)</a:t>
            </a:r>
          </a:p>
        </p:txBody>
      </p:sp>
      <p:pic>
        <p:nvPicPr>
          <p:cNvPr id="2051" name="Picture 3" descr="C:\Users\user\AppData\Local\Microsoft\Windows\Temporary Internet Files\Content.IE5\G71YKXSX\MC9004358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824536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6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018" y="54868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Ребус 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Прочтите название русской народной сказки: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room.com.ru/rebus/rebus5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40060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33043" y="324433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ТЕРЕМОК </a:t>
            </a:r>
          </a:p>
        </p:txBody>
      </p:sp>
      <p:pic>
        <p:nvPicPr>
          <p:cNvPr id="6" name="Рисунок 5" descr="http://playroom.com.ru/rebus/rebus6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202" y="4077072"/>
            <a:ext cx="568863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78275" y="5949280"/>
            <a:ext cx="126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КОЛОБОК</a:t>
            </a:r>
          </a:p>
        </p:txBody>
      </p:sp>
    </p:spTree>
    <p:extLst>
      <p:ext uri="{BB962C8B-B14F-4D97-AF65-F5344CB8AC3E}">
        <p14:creationId xmlns:p14="http://schemas.microsoft.com/office/powerpoint/2010/main" xmlns="" val="19416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924" y="600099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Ребус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</a:rPr>
              <a:t>Прочитайте имя сказочного персонажа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room.com.ru/rebus/rebus8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1276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34203" y="2841564"/>
            <a:ext cx="135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429000"/>
            <a:ext cx="6104478" cy="20695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69372" y="5764614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4173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живой урок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нравственности. 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  всегда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злободневна, всегда современна, даже если живет уже столетия. Простой люд издавна складывал сказки, легенды, предания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богатырях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прекрасных царевнах, волшебниках, животных-помощниках.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нас в детстве слышал и читал сказки и полюбил их всей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душой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уважаемые, педагоги наверняка хорошо знаете, какие бывают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сказки?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 вами шагнем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сказки – мир фантазии, смекалки и находчивости, мир забавных и веселых игр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G71YKXSX\MC9004262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944216" cy="16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5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6632"/>
            <a:ext cx="6840760" cy="2880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0961" y="3022266"/>
            <a:ext cx="2769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Снежная Королева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630459"/>
            <a:ext cx="6984776" cy="2606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3044" y="6274112"/>
            <a:ext cx="1733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3117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23850"/>
            <a:ext cx="7200800" cy="26731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9295" y="3124704"/>
            <a:ext cx="257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Шапочка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73016"/>
            <a:ext cx="7200800" cy="25417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2615" y="6309320"/>
            <a:ext cx="1345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олобок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409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Microsoft\Windows\Temporary Internet Files\Content.IE5\JZNBUIKZ\MC900426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2899"/>
            <a:ext cx="1264615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Microsoft\Windows\Temporary Internet Files\Content.IE5\C3HYIURF\MC9004357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12909"/>
            <a:ext cx="29622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JZNBUIKZ\MC9004262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39" y="1484209"/>
            <a:ext cx="2160240" cy="1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AppData\Local\Microsoft\Windows\Temporary Internet Files\Content.IE5\C3HYIURF\MC9004321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84467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AppData\Local\Microsoft\Windows\Temporary Internet Files\Content.IE5\6RQDE8P7\MC9004156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0209"/>
            <a:ext cx="2627784" cy="22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178" y="33265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«Определи фольклорный жанр».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получают листы, на которых представлены разные фольклорные жанры.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верно определить представленные жанры фольклора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972" y="1828241"/>
            <a:ext cx="8017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посеешь, то и пожнешь.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Щи да каша – пища наша.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Делу время – потехе час.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736555"/>
            <a:ext cx="436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(Пословицы).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04" y="310588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Хвост крючком, нос пятачком.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Стоит Антошка на одной ножке.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Железный конь скачет в огонь.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088451"/>
            <a:ext cx="436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(Загадки).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972" y="4457783"/>
            <a:ext cx="8161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морями, за горами,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железными столбами,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пригорке теремок,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двери висит замок.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за ключиком сходи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замочек отопри.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609329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(Считалка).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8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Дали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Клаше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Каши с простоквашей.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Клаша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Кашу с простоквашей.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532985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7777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Потерял пастух дуду.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я дудочку нашла,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Пастушку отдала: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 – ка, милый пастушок,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спеши – ка на лужок.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Буренка лежит,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теляток глядит.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домой не идет,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Молочка не несет.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кашку варить,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Сашу кашкой кормить.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58924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0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делать, маменька,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родилась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делать, родненька,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мала, да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модненька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0213" y="1700808"/>
            <a:ext cx="134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Частушка).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0271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Хвостом виляет, зубаста, а не летает.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огне не горит, в воде не тонет.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Пятак есть, а ничего не купит.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0213" y="343597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3992" y="40303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Баю – баю –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баюшок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Кладу Машу на пушок –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 пуховую кровать,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Маша крепко спать.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517232"/>
            <a:ext cx="1694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(Колыбельная</a:t>
            </a:r>
            <a:r>
              <a:rPr lang="ru-RU" i="1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26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431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Жаворонки, прилетите,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зиму унесите.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Зима нам надоела,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 хлеб у нас поела.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9067" y="1799977"/>
            <a:ext cx="12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Закличка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4208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Коза –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хлопота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–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деньской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занята: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 – травы нащипать,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 – на речку бежать,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 – козляток стеречь,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Малых деток беречь,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волк не украл,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медведь не задрал,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лисонька – лиса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с собой не унесла.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517232"/>
            <a:ext cx="134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262" y="6585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272345"/>
            <a:ext cx="7680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«Поэзия пестования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Фольклор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народная художественная педагогика начинается с поэзии пестования – колыбельных песен,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пестушек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350" y="141277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называются песни, которыми убаюкивают малышей?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5588" y="1782108"/>
            <a:ext cx="153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колыбельные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69" y="21514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каком литературном приеме построены колыбельные песни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8571" y="2520772"/>
            <a:ext cx="102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69" y="3033185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народного фольклора направлена только на физическое развитие ребенка?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5596" y="3755820"/>
            <a:ext cx="1146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4587" y="4137544"/>
            <a:ext cx="7945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смешной небольшой рассказ или смешное выражение, придающее речи юмористический оттенок?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51121" y="5060874"/>
            <a:ext cx="119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прибаутка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2333" y="5430206"/>
            <a:ext cx="7999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какую особенность мышления детей рассчитаны колыбельные песенки?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06298" y="6093296"/>
            <a:ext cx="324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8371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428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«Потешный фольклор»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Потешный фольклор очень тонко, интересно пробуждает в ребенке желание узнать больше и глубже об окружающих предметах, учит понимать переносное, скрытое значение некоторых слов и выражений.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476" y="1686007"/>
            <a:ext cx="8187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писатель рассматривал перевертыши как собственное творчество детей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9652" y="2332338"/>
            <a:ext cx="172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К.И. Чуковский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489" y="292279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еще называют перевертыши?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7241" y="3428048"/>
            <a:ext cx="162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коморошины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9330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форма потешного фольклора знакомит ребенка «с радостью мышления», направляет внимание на предметы и явления и их выдающиеся признаки, побуждает вникать глубже в смысле словесных обозначений этих признаков, повышает способность и определенность мышления, и силу воображения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1877" y="5661248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агадки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«Народные сказки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Понять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тонкости человеческих взаимоотношений не всегда просто даже взрослым. Но для детей есть сказки, в которых добро всегда побеждает зло, и отличить одно от другого помогают детям сказочные герои.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972" y="19888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какой сказке чрезмерное любопытство героя было причиной его постоянного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выкрадывания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7307" y="2780928"/>
            <a:ext cx="290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етушок-золотой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гребешок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3175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животное – самый популярный герой в русском «животном эпосе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0721" y="4221088"/>
            <a:ext cx="363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почти 70 сказочных сюжетов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980" y="486916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известных педагогов назвал сказки «первыми и блестящими попытками русской народной педагогики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5808" y="5814556"/>
            <a:ext cx="169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Ушинский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40702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3859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«Приветствие» или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Командам нужно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представиться: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обращение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зрителям,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пожелания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жюри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сопернику. 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6RQDE8P7\MC9003607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1512168" cy="23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C3HYIURF\MC900360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394226" cy="212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4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 богатырей в «Сказке о царе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...»?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(33)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сумел унести коня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340768"/>
            <a:ext cx="158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 на лошадь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Какое дикое животное помогало добывать драгоценные камни и золото?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988840"/>
            <a:ext cx="74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7687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какой сказке и какая домашняя птица охраняла целое царство?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564904"/>
            <a:ext cx="3466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о золотом Петушке, петух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9969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Какая царица околдовала царя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Дадона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356992"/>
            <a:ext cx="227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Шамаханская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царица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71703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кого превращался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077072"/>
            <a:ext cx="211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муха, комар, шмель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3651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какой остров вынесла волна бочку с царицей 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Гвидоном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725144"/>
            <a:ext cx="137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Буян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01317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стихотворении ученый кот пел песни и рассказывал сказки?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5301208"/>
            <a:ext cx="294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лукоморья дуб зеленый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6612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плату попросил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работу?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6093296"/>
            <a:ext cx="190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щелчка в лоб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12" grpId="0"/>
      <p:bldP spid="14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игру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24744"/>
            <a:ext cx="820891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4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жанры фольклора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21" y="99153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Прибаутки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поговорки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дразнилки,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докучные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колыбельные,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былины,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легенды,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предания, исторические песни,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балладные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припевки,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приметы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3832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 по ознакомлению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русским народным творчеством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015" y="1628800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прибауток,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пословиц, загадок,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поговорок.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русских народных песен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русских народных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русских народных костюмов в праздниках и самостоятельной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игрушек и изделий народных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промыслов.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кукольного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Разыгрывание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сценок и эпизодов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сказок.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народных обычаях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традициях.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иллюстраций о русском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вопросы, разъяснения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941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43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образовательной работы с детьми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195" y="1327698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быту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музей и детскую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конкурсов рисунков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поделок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выставок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видеофильмов, слушание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интересными людьми.</a:t>
            </a:r>
          </a:p>
        </p:txBody>
      </p:sp>
      <p:pic>
        <p:nvPicPr>
          <p:cNvPr id="4098" name="Picture 2" descr="C:\Users\user\AppData\Local\Microsoft\Windows\Temporary Internet Files\Content.IE5\6RQDE8P7\MC9002323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736304" cy="26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17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2308" y="-143542"/>
            <a:ext cx="9503078" cy="70426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9162" y="476672"/>
            <a:ext cx="3174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«Разминка».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7959" y="1052736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жили старик со старухой у самого синего моря?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730969"/>
            <a:ext cx="310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тридцать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 и три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542" y="2103205"/>
            <a:ext cx="7490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Какими словами извещал петушок царя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Дадона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 том, что опасности для царства-государства нет?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7674" y="2894873"/>
            <a:ext cx="401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Кири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-ку-ку, царствуй, лёжа на боку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4542" y="3287723"/>
            <a:ext cx="734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Какими словами бранила старуха своего старика в «Сказке о рыбаке и рыбке»?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56997" y="3753035"/>
            <a:ext cx="3118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Дурачина ты, простофиля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959" y="4221088"/>
            <a:ext cx="7293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Какая сказка заканчивается словами: «Сказка – ложь, да в ней – намёк, добрым молодцам урок»?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95671" y="4899321"/>
            <a:ext cx="336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о золотом петушке»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AppData\Local\Microsoft\Windows\Temporary Internet Files\Content.IE5\G71YKXSX\MC9004239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9321"/>
            <a:ext cx="1800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JZNBUIKZ\MC9004262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7418"/>
            <a:ext cx="2115918" cy="17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2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261" y="-117392"/>
            <a:ext cx="9503024" cy="6942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песню пела белка в «Сказке о царе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0351" y="1156102"/>
            <a:ext cx="265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саду ли, в огороде»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6334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полностью называется «Сказка о царе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2927" y="213285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о царе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 сыне его славном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Гвидоне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могучем богатыре князе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Гвидоне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Салтановиче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о прекрасной царевне Лебеди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1332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кровожадный владелец замка пострадал от собственного волшебства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0760" y="3771482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Людоед из «Кота в сапогах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8380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Сказочная красавица, которая очень любила всех воспитывать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15746" y="4787860"/>
            <a:ext cx="146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</a:p>
        </p:txBody>
      </p:sp>
      <p:pic>
        <p:nvPicPr>
          <p:cNvPr id="2050" name="Picture 2" descr="C:\Users\user\AppData\Local\Microsoft\Windows\Temporary Internet Files\Content.IE5\6RQDE8P7\MC9004264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359" y="4837802"/>
            <a:ext cx="1826971" cy="16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1571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сказку Андерсена, название которой начинается и оканчивается на одну и ту же согласную букву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3758" y="5927340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винопа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7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47170" cy="70426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280" y="51371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 героиня была так упряма и избалована, что могла укусить свою мать за ухо. Но и её тронула история девочки, которая ищет своего названного брата. Кто она, из какой сказки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0509" y="142961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Маленькая  разбойница из сказки «Снежная королева».)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089" y="179895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в сказке Андерсена попросил солдата достать огниво из дупла дерева?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5348" y="2017359"/>
            <a:ext cx="199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Старая ведьма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413" y="238590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хитрость придумала королева-мать из сказки «Огниво», чтобы проследить, куда исчезает ночью юная принцесса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2207" y="3032231"/>
            <a:ext cx="3246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Дырявый мешочек с гречкой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089" y="3424618"/>
            <a:ext cx="7549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 для дворца морского царя из сказки «Русалочка» Андерсена – это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7005" y="4070949"/>
            <a:ext cx="122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Коралл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7295" y="4440281"/>
            <a:ext cx="7549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каких двух феях идет речь в сказке «Калоши счастья»?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68891" y="4809613"/>
            <a:ext cx="316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Фея Счастья и фея Печали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007" y="5178945"/>
            <a:ext cx="7549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сказки Андерсена, героями которых являются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1441" y="5575892"/>
            <a:ext cx="29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Ромашка», «Гречиха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8033" y="5826757"/>
            <a:ext cx="7549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Каким именем, согласно сказке Андерсена, в Дании называют всех аистов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9890" y="6508419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7005" y="144386"/>
            <a:ext cx="23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командам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1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2138</Words>
  <Application>Microsoft Office PowerPoint</Application>
  <PresentationFormat>Экран (4:3)</PresentationFormat>
  <Paragraphs>322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Музыкальный</cp:lastModifiedBy>
  <cp:revision>69</cp:revision>
  <dcterms:created xsi:type="dcterms:W3CDTF">2013-02-03T16:32:51Z</dcterms:created>
  <dcterms:modified xsi:type="dcterms:W3CDTF">2013-06-25T09:18:57Z</dcterms:modified>
</cp:coreProperties>
</file>