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9" r:id="rId9"/>
    <p:sldId id="260" r:id="rId10"/>
    <p:sldId id="262" r:id="rId11"/>
    <p:sldId id="264" r:id="rId12"/>
    <p:sldId id="266" r:id="rId13"/>
    <p:sldId id="267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471D-9FC5-4214-A040-9DDC6496F234}" type="datetimeFigureOut">
              <a:rPr lang="ru-RU" smtClean="0"/>
              <a:t>29.11.2009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A512A-7373-449F-8B2A-97B7F587EE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A512A-7373-449F-8B2A-97B7F587EEC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545432">
            <a:off x="1295005" y="1535539"/>
            <a:ext cx="6508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Величины в природе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428604"/>
            <a:ext cx="3509089" cy="3714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29256" y="357166"/>
            <a:ext cx="1477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Волк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1571612"/>
            <a:ext cx="3892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100 - 140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357430"/>
            <a:ext cx="3850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хвоста 30 - 50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143248"/>
            <a:ext cx="27154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ысота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90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857628"/>
            <a:ext cx="3712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30 кг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75 кг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000636"/>
            <a:ext cx="765645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Голодный волк, способен съесть до 10 кг мяса, 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обычная суточная норма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2 - 6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кг.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яц белякbm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696008" cy="3000396"/>
          </a:xfrm>
          <a:prstGeom prst="rect">
            <a:avLst/>
          </a:prstGeom>
        </p:spPr>
      </p:pic>
      <p:pic>
        <p:nvPicPr>
          <p:cNvPr id="7" name="Рисунок 6" descr="заяц руса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876"/>
            <a:ext cx="2696008" cy="3000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9190" y="428604"/>
            <a:ext cx="313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Заяц беляк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500174"/>
            <a:ext cx="47059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лина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тела беляка 50-60 см, 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иногда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75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714620"/>
            <a:ext cx="31221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кг 500 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714752"/>
            <a:ext cx="3056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Заяц русак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4786322"/>
            <a:ext cx="3363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50-70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5572140"/>
            <a:ext cx="2188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есит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7 кг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_103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89"/>
            <a:ext cx="2571768" cy="286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357166"/>
            <a:ext cx="9380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Ёж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214422"/>
            <a:ext cx="4225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от 10 до 44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928802"/>
            <a:ext cx="3311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Хвост от 1 до 20 см.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землеройкаbmp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286124"/>
            <a:ext cx="2986096" cy="332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3214686"/>
            <a:ext cx="57902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Землеройка - малютка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1942"/>
            <a:ext cx="5811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Самый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крошечный зверек на Земле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4714884"/>
            <a:ext cx="367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см 5 мм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357826"/>
            <a:ext cx="3308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хвоста 1 см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5929330"/>
            <a:ext cx="284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Весят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2 до 35 г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льф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2567627" cy="2857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85728"/>
            <a:ext cx="26153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Дельфин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571612"/>
            <a:ext cx="55365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животных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 м 20 см - 3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м, 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некоторые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до 10 м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кит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876"/>
            <a:ext cx="2571768" cy="2862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9190" y="3571876"/>
            <a:ext cx="2901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Синий кит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714884"/>
            <a:ext cx="289419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33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150 т.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829444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Размах крыльев бабочек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4" name="Рисунок 3" descr="ленточница голубая бабочкаbm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2000264" cy="222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714752"/>
            <a:ext cx="19288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Ленточница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голубая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Крылья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размахе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до  30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см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пядениц бабочка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00174"/>
            <a:ext cx="220090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3786190"/>
            <a:ext cx="22145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Пяденица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Крылья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размахе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до  13 – 50 мм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олеандровый бражник бабочк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571612"/>
            <a:ext cx="1928826" cy="143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0562" y="3786190"/>
            <a:ext cx="22145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Бражник.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Крылья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размахе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до  20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см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Рисунок 10" descr="павлиноглазка селена бабочка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571612"/>
            <a:ext cx="2066925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72264" y="3786190"/>
            <a:ext cx="22145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Павлиноглазка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Крылья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размахе 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от  7 см 5 мм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фр. слон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14534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1357298"/>
            <a:ext cx="4505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до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 м 50 см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57166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Африканский слон 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000240"/>
            <a:ext cx="26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Высота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643182"/>
            <a:ext cx="47139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бивней 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самцов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более 3м50см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857628"/>
            <a:ext cx="53444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достигает  7 т и более.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4500570"/>
            <a:ext cx="9358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Взрослый слон съедает в день до 300 кг растительности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50070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Регулярно пьет раз в 2-3 дня 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160-200 л воды.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нд.сл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357586" cy="3736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428604"/>
            <a:ext cx="46009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Индийский слон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785926"/>
            <a:ext cx="4419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тела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 м 40 см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2786058"/>
            <a:ext cx="3965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Высота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холке 3 м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85776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бивней   достигают 1 м 50 см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имеют массу 20 – 25 кг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786190"/>
            <a:ext cx="3600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Масса 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—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3 - 5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142873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Самое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высокое из существующих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животных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</p:txBody>
      </p:sp>
      <p:pic>
        <p:nvPicPr>
          <p:cNvPr id="6" name="Рисунок 5" descr="Рисунок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000528" cy="3214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00694" y="357166"/>
            <a:ext cx="2327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Жираф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929066"/>
            <a:ext cx="3021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тела 3-4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5380" y="3143248"/>
            <a:ext cx="4480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Высота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холке до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3м70 см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428868"/>
            <a:ext cx="183261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Рост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5-6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 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786190"/>
            <a:ext cx="282910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Масса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550-750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кг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92919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Жираф может, вставая на дыбы, достать корм с высоты до 7 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рблюд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571768" cy="2862129"/>
          </a:xfrm>
          <a:prstGeom prst="rect">
            <a:avLst/>
          </a:prstGeom>
        </p:spPr>
      </p:pic>
      <p:pic>
        <p:nvPicPr>
          <p:cNvPr id="5" name="Рисунок 4" descr="веблюд двугорб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928934"/>
            <a:ext cx="2567627" cy="285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86182" y="285728"/>
            <a:ext cx="4640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Одногорбый верблюд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286124"/>
            <a:ext cx="4322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Двугорбый верблюд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071546"/>
            <a:ext cx="4503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тела около 2 м 10 см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928802"/>
            <a:ext cx="5145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Высота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холке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1м80см-2м10см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000504"/>
            <a:ext cx="3892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250 - 360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4572008"/>
            <a:ext cx="3416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ысота 180 - 210 см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5143512"/>
            <a:ext cx="2829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Масса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450-690 кг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00768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минут верблюд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выпивают около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130 – 135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 воды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806024" cy="285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6380" y="285728"/>
            <a:ext cx="2118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Кенгуру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214422"/>
            <a:ext cx="3070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160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857364"/>
            <a:ext cx="3393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хвоста 105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428868"/>
            <a:ext cx="2748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90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214687"/>
            <a:ext cx="85011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 передвижении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кенгуру совершают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прыжки  до 1м50см в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143380"/>
            <a:ext cx="84296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Убегая от опасности, прыгают на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8 -12 м и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развивают скорость до 88 км/ч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357826"/>
            <a:ext cx="885828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помете 1-2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детеныша, рождаются размером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7-25 мм, массой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1 до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714744" cy="2786058"/>
          </a:xfrm>
          <a:prstGeom prst="rect">
            <a:avLst/>
          </a:prstGeom>
        </p:spPr>
      </p:pic>
      <p:pic>
        <p:nvPicPr>
          <p:cNvPr id="6" name="Рисунок 5" descr="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28"/>
            <a:ext cx="3714776" cy="2786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86446" y="3143248"/>
            <a:ext cx="23283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Леопард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214686"/>
            <a:ext cx="2208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Пантера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071942"/>
            <a:ext cx="72239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Млекопитающие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семейства кошачьих.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714884"/>
            <a:ext cx="3548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до 180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5357826"/>
            <a:ext cx="38728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хвоста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110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5929330"/>
            <a:ext cx="24636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32-40 кг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4000528" cy="321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628" y="714356"/>
            <a:ext cx="3803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Амурский тигр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2517" y="1714488"/>
            <a:ext cx="47114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лина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достигает 3 м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571744"/>
            <a:ext cx="4328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хвоста 1 м 10 см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500438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ес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— 390 кг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72008"/>
            <a:ext cx="81439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самки обычно рождается  2–4 слепых детеныша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массой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1 кг 300 г до 1 кг 500 г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дведь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643206" cy="2941632"/>
          </a:xfrm>
          <a:prstGeom prst="rect">
            <a:avLst/>
          </a:prstGeom>
        </p:spPr>
      </p:pic>
      <p:pic>
        <p:nvPicPr>
          <p:cNvPr id="5" name="Рисунок 4" descr="бел медв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2643206" cy="2941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357166"/>
            <a:ext cx="4077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Бурый медведь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187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1 м 70 см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2 м 20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357430"/>
            <a:ext cx="2992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100 - 340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714884"/>
            <a:ext cx="4187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Длина тела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2 м 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2 м 50 см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5786454"/>
            <a:ext cx="2170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асса 450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кг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786190"/>
            <a:ext cx="4083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Белый медведь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480</Words>
  <PresentationFormat>Экран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Размах крыльев бабочек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22</cp:revision>
  <dcterms:modified xsi:type="dcterms:W3CDTF">2009-11-29T15:20:48Z</dcterms:modified>
</cp:coreProperties>
</file>