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642918"/>
            <a:ext cx="7776000" cy="55092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/>
            <a:endParaRPr lang="ru-RU" sz="8800" b="1" dirty="0" smtClean="0">
              <a:ln w="1905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8800" b="1" cap="none" spc="0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Величины </a:t>
            </a:r>
          </a:p>
          <a:p>
            <a:pPr algn="ctr"/>
            <a:r>
              <a:rPr lang="ru-RU" sz="8800" b="1" cap="none" spc="0" dirty="0" smtClean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искусстве</a:t>
            </a:r>
          </a:p>
          <a:p>
            <a:pPr algn="ctr"/>
            <a:endParaRPr lang="ru-RU" sz="8800" b="1" cap="none" spc="0" dirty="0">
              <a:ln w="1905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4810" y="928670"/>
            <a:ext cx="4714908" cy="5097467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		Древнеегипетский</a:t>
            </a:r>
          </a:p>
          <a:p>
            <a:pPr algn="just">
              <a:buNone/>
            </a:pPr>
            <a:r>
              <a:rPr lang="ru-RU" dirty="0" smtClean="0"/>
              <a:t>архитектор </a:t>
            </a:r>
            <a:r>
              <a:rPr lang="ru-RU" dirty="0" err="1" smtClean="0"/>
              <a:t>Имхотеп</a:t>
            </a:r>
            <a:r>
              <a:rPr lang="ru-RU" dirty="0" smtClean="0"/>
              <a:t> 5000</a:t>
            </a:r>
          </a:p>
          <a:p>
            <a:pPr algn="just">
              <a:buNone/>
            </a:pPr>
            <a:r>
              <a:rPr lang="ru-RU" dirty="0" smtClean="0"/>
              <a:t>лет назад построил для</a:t>
            </a:r>
          </a:p>
          <a:p>
            <a:pPr algn="just">
              <a:buNone/>
            </a:pPr>
            <a:r>
              <a:rPr lang="ru-RU" dirty="0" smtClean="0"/>
              <a:t>фараона </a:t>
            </a:r>
            <a:r>
              <a:rPr lang="ru-RU" dirty="0" err="1" smtClean="0"/>
              <a:t>Джосера</a:t>
            </a:r>
            <a:r>
              <a:rPr lang="ru-RU" dirty="0" smtClean="0"/>
              <a:t> </a:t>
            </a:r>
            <a:r>
              <a:rPr lang="ru-RU" dirty="0" smtClean="0"/>
              <a:t>пирамиду.</a:t>
            </a:r>
          </a:p>
          <a:p>
            <a:pPr algn="just">
              <a:buNone/>
            </a:pPr>
            <a:r>
              <a:rPr lang="ru-RU" dirty="0" smtClean="0"/>
              <a:t>Основание пирамиды было в</a:t>
            </a:r>
          </a:p>
          <a:p>
            <a:pPr algn="just">
              <a:buNone/>
            </a:pPr>
            <a:r>
              <a:rPr lang="ru-RU" dirty="0" smtClean="0"/>
              <a:t>ширину 118м, что на 22м</a:t>
            </a:r>
          </a:p>
          <a:p>
            <a:pPr algn="just">
              <a:buNone/>
            </a:pPr>
            <a:r>
              <a:rPr lang="ru-RU" dirty="0" smtClean="0"/>
              <a:t>меньше длины. Какова</a:t>
            </a:r>
          </a:p>
          <a:p>
            <a:pPr algn="just">
              <a:buNone/>
            </a:pPr>
            <a:r>
              <a:rPr lang="ru-RU" dirty="0" smtClean="0"/>
              <a:t>площадь земли, занимаемая</a:t>
            </a:r>
          </a:p>
          <a:p>
            <a:pPr algn="just">
              <a:buNone/>
            </a:pPr>
            <a:r>
              <a:rPr lang="ru-RU" dirty="0" smtClean="0"/>
              <a:t>пирамидой, и какой у неё</a:t>
            </a:r>
          </a:p>
          <a:p>
            <a:pPr algn="just">
              <a:buNone/>
            </a:pPr>
            <a:r>
              <a:rPr lang="ru-RU" dirty="0" smtClean="0"/>
              <a:t>периметр?  </a:t>
            </a:r>
            <a:endParaRPr lang="ru-RU" dirty="0"/>
          </a:p>
        </p:txBody>
      </p:sp>
      <p:pic>
        <p:nvPicPr>
          <p:cNvPr id="4" name="Рисунок 3" descr="имхотеп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214422"/>
            <a:ext cx="3530487" cy="392909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4810" y="928670"/>
            <a:ext cx="4714908" cy="5097467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	Пирамида фараона </a:t>
            </a:r>
            <a:r>
              <a:rPr lang="ru-RU" dirty="0" err="1" smtClean="0"/>
              <a:t>Джосера</a:t>
            </a:r>
            <a:r>
              <a:rPr lang="ru-RU" dirty="0" smtClean="0"/>
              <a:t> была обнесена каменной стеной, которая очерчивала прямоугольник длиной 545м, а шириной – в 2 раза меньше. Сколько бы метров составил путь вокруг стены, и какую площадь земли она окружила?</a:t>
            </a:r>
            <a:endParaRPr lang="ru-RU" dirty="0"/>
          </a:p>
        </p:txBody>
      </p:sp>
      <p:pic>
        <p:nvPicPr>
          <p:cNvPr id="4" name="Рисунок 3" descr="имхотеп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214422"/>
            <a:ext cx="3530487" cy="392909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1600200"/>
            <a:ext cx="4686304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Площадь первой «Азбуки» Ивана Фёдорова 15700 кв.см, её длина 157см. Найди периметр этой книги.</a:t>
            </a:r>
            <a:endParaRPr lang="ru-RU" dirty="0"/>
          </a:p>
        </p:txBody>
      </p:sp>
      <p:pic>
        <p:nvPicPr>
          <p:cNvPr id="4" name="Рисунок 3" descr="федоров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357298"/>
            <a:ext cx="3357586" cy="37366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02" y="1428736"/>
            <a:ext cx="5072098" cy="342902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Ширина картины </a:t>
            </a:r>
            <a:r>
              <a:rPr lang="ru-RU" dirty="0" err="1" smtClean="0"/>
              <a:t>Рокотова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«Портрет </a:t>
            </a:r>
            <a:r>
              <a:rPr lang="ru-RU" dirty="0" err="1" smtClean="0"/>
              <a:t>Струйской</a:t>
            </a:r>
            <a:r>
              <a:rPr lang="ru-RU" dirty="0" smtClean="0"/>
              <a:t>» 47см,</a:t>
            </a:r>
          </a:p>
          <a:p>
            <a:pPr algn="just">
              <a:buNone/>
            </a:pPr>
            <a:r>
              <a:rPr lang="ru-RU" dirty="0" smtClean="0"/>
              <a:t>а  длина – на 1дм2см</a:t>
            </a:r>
          </a:p>
          <a:p>
            <a:pPr algn="just">
              <a:buNone/>
            </a:pPr>
            <a:r>
              <a:rPr lang="ru-RU" dirty="0" smtClean="0"/>
              <a:t>больше. Найдите площадь</a:t>
            </a:r>
          </a:p>
          <a:p>
            <a:pPr algn="just">
              <a:buNone/>
            </a:pPr>
            <a:r>
              <a:rPr lang="ru-RU" dirty="0" smtClean="0"/>
              <a:t>и периметр картины. </a:t>
            </a:r>
            <a:endParaRPr lang="ru-RU" dirty="0"/>
          </a:p>
        </p:txBody>
      </p:sp>
      <p:pic>
        <p:nvPicPr>
          <p:cNvPr id="4" name="Рисунок 3" descr="рокотов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214422"/>
            <a:ext cx="3399066" cy="421484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0" y="1714488"/>
            <a:ext cx="4757742" cy="3786214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Периметр квадратной картины Малевича «Чёрный квадрат», написанной в 1929 г., 40дм. Чему равна площадь картины?</a:t>
            </a:r>
            <a:endParaRPr lang="ru-RU" dirty="0"/>
          </a:p>
        </p:txBody>
      </p:sp>
      <p:pic>
        <p:nvPicPr>
          <p:cNvPr id="4" name="Рисунок 3" descr="малевич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428736"/>
            <a:ext cx="3273724" cy="364333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182" y="1714488"/>
            <a:ext cx="5043494" cy="2828932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Длина картины Ван </a:t>
            </a:r>
            <a:r>
              <a:rPr lang="ru-RU" dirty="0" err="1" smtClean="0"/>
              <a:t>Гога</a:t>
            </a:r>
            <a:r>
              <a:rPr lang="ru-RU" dirty="0" smtClean="0"/>
              <a:t> «Подсолнухи» 90см. Чему равна площадь картины, если её периметр 32 дм.</a:t>
            </a:r>
            <a:endParaRPr lang="ru-RU" dirty="0"/>
          </a:p>
        </p:txBody>
      </p:sp>
      <p:pic>
        <p:nvPicPr>
          <p:cNvPr id="4" name="Рисунок 3" descr="ван гог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214422"/>
            <a:ext cx="3214710" cy="357766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182" y="1571612"/>
            <a:ext cx="4900618" cy="397194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Ширина холста К.Брюллова «Всадница» 2м6см, а длина – на 292 см больше. Найди площадь и периметр картины.</a:t>
            </a:r>
            <a:endParaRPr lang="ru-RU" dirty="0"/>
          </a:p>
        </p:txBody>
      </p:sp>
      <p:pic>
        <p:nvPicPr>
          <p:cNvPr id="4" name="Рисунок 3" descr="брюллов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214422"/>
            <a:ext cx="3530486" cy="392909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182" y="1600201"/>
            <a:ext cx="4900618" cy="2971808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Длина картины А. Венецианова «На жатве» 6дм, а ширина – на 12см меньше. Найди площадь и периметр картины.</a:t>
            </a:r>
            <a:endParaRPr lang="ru-RU" dirty="0"/>
          </a:p>
        </p:txBody>
      </p:sp>
      <p:pic>
        <p:nvPicPr>
          <p:cNvPr id="4" name="Рисунок 3" descr="венецианов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428736"/>
            <a:ext cx="3466296" cy="385765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928670"/>
            <a:ext cx="4757742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	Древнейшая часть Тауэра (королевского замка в Лондоне) называется Белая башня. Она имеет длину 35м, а площадь 1015 кв.м. Какую площадь имеют наружные стены башни, если их толщина 3м?</a:t>
            </a:r>
            <a:endParaRPr lang="ru-RU" dirty="0"/>
          </a:p>
        </p:txBody>
      </p:sp>
      <p:pic>
        <p:nvPicPr>
          <p:cNvPr id="4" name="Рисунок 3" descr="тауэр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785926"/>
            <a:ext cx="3636282" cy="27146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182" y="1857364"/>
            <a:ext cx="5043494" cy="3686188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Длина зрительного зала Большого театра 25м, а ширина на 1м меньше. Вычислите площадь Большого театра.</a:t>
            </a:r>
            <a:endParaRPr lang="ru-RU" dirty="0"/>
          </a:p>
        </p:txBody>
      </p:sp>
      <p:pic>
        <p:nvPicPr>
          <p:cNvPr id="4" name="Рисунок 3" descr="большой театр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785926"/>
            <a:ext cx="3540591" cy="264320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0" y="1214422"/>
            <a:ext cx="4900618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В запорожском музее хранится сборник стихов А.Мицкевича. Длина этой книги 29мм, а ширина на 1см меньше. Найдите её площадь и периметр. Начертите эту книгу  у себя в тетради.</a:t>
            </a:r>
            <a:endParaRPr lang="ru-RU" dirty="0"/>
          </a:p>
        </p:txBody>
      </p:sp>
      <p:pic>
        <p:nvPicPr>
          <p:cNvPr id="4" name="Рисунок 3" descr="мицкевич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285860"/>
            <a:ext cx="3530486" cy="392909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25</Words>
  <PresentationFormat>Экран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XTreme</cp:lastModifiedBy>
  <cp:revision>7</cp:revision>
  <dcterms:modified xsi:type="dcterms:W3CDTF">2009-11-29T18:51:42Z</dcterms:modified>
</cp:coreProperties>
</file>