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8" r:id="rId30"/>
    <p:sldId id="284" r:id="rId31"/>
    <p:sldId id="285" r:id="rId32"/>
    <p:sldId id="286" r:id="rId33"/>
    <p:sldId id="287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8" r:id="rId61"/>
    <p:sldId id="319" r:id="rId62"/>
    <p:sldId id="315" r:id="rId63"/>
    <p:sldId id="320" r:id="rId64"/>
    <p:sldId id="321" r:id="rId65"/>
    <p:sldId id="316" r:id="rId6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64.xml"/><Relationship Id="rId2" Type="http://schemas.openxmlformats.org/officeDocument/2006/relationships/slide" Target="slide6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428736"/>
            <a:ext cx="801533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        Ц		КГ		Г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Месяц 4"/>
          <p:cNvSpPr/>
          <p:nvPr/>
        </p:nvSpPr>
        <p:spPr>
          <a:xfrm rot="16200000">
            <a:off x="1714480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rot="16200000">
            <a:off x="4071934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rot="16200000">
            <a:off x="6500826" y="2000240"/>
            <a:ext cx="714380" cy="2286016"/>
          </a:xfrm>
          <a:prstGeom prst="moon">
            <a:avLst>
              <a:gd name="adj" fmla="val 21956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429000"/>
            <a:ext cx="128175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3429000"/>
            <a:ext cx="20717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3500438"/>
            <a:ext cx="20717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1000</a:t>
            </a:r>
            <a:endParaRPr lang="ru-RU" sz="7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52746"/>
            <a:ext cx="2643206" cy="2643206"/>
          </a:xfrm>
          <a:prstGeom prst="rect">
            <a:avLst/>
          </a:prstGeom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42т9ц8кг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42908кг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42098кг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42980кг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769139"/>
            <a:ext cx="2707124" cy="2819920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393280"/>
            <a:ext cx="2643206" cy="1762137"/>
          </a:xfrm>
          <a:prstGeom prst="rect">
            <a:avLst/>
          </a:prstGeom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1530кг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15003кг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928177"/>
            <a:ext cx="2707124" cy="2501844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340112"/>
            <a:ext cx="2643206" cy="1868473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60ц2000г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602000кг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6002кг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62000кг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844601"/>
            <a:ext cx="2707124" cy="2668995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315" y="3286124"/>
            <a:ext cx="3982427" cy="2619552"/>
          </a:xfrm>
          <a:prstGeom prst="rect">
            <a:avLst/>
          </a:prstGeom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8т200кг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8200кг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8020кг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25т6ц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25006кг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25060кг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71744"/>
            <a:ext cx="2707124" cy="3214710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52746"/>
            <a:ext cx="2643206" cy="2643206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25т6ц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25006кг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25060кг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25600кг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334" y="2571744"/>
            <a:ext cx="2353035" cy="3214710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52746"/>
            <a:ext cx="2643206" cy="2643206"/>
          </a:xfrm>
          <a:prstGeom prst="rect">
            <a:avLst/>
          </a:prstGeom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тонны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15000кг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5643570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07153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57213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071546"/>
            <a:ext cx="6858048" cy="12474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Подумай ещё!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6072198" y="5429264"/>
            <a:ext cx="2286016" cy="9286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099" y="3214686"/>
            <a:ext cx="2146630" cy="2820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142984"/>
            <a:ext cx="727494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ОЧЕНЬ  ХОРОШО!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71876"/>
            <a:ext cx="3301861" cy="2462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143636" y="5286388"/>
            <a:ext cx="2357454" cy="78581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4000ц</a:t>
            </a:r>
            <a:endParaRPr lang="ru-RU" dirty="0"/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214414" y="442913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5214942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4000т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71744"/>
            <a:ext cx="2707124" cy="3214710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071546"/>
            <a:ext cx="6858048" cy="12474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Подумай ещё!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215074" y="5643578"/>
            <a:ext cx="2357454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а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143248"/>
            <a:ext cx="3262322" cy="304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142984"/>
            <a:ext cx="72749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ОЧЕНЬ  ХОРОШО!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072198" y="5429264"/>
            <a:ext cx="2214578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kinopoisk.ru-Madagascar-800x600-2267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894" y="2928934"/>
            <a:ext cx="4011251" cy="3357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800000кг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5357818" y="428625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285852" y="4214818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5143504" y="1785926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800000т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071546"/>
            <a:ext cx="6858048" cy="12474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Подумай ещё!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500826" y="5572140"/>
            <a:ext cx="2286016" cy="9286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16-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818" y="3371826"/>
            <a:ext cx="3111521" cy="2800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34637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ОЧЕНЬ  ХОРОШО!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929322" y="5643578"/>
            <a:ext cx="2714644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905124"/>
            <a:ext cx="2524139" cy="2524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560ц</a:t>
            </a:r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214414" y="185736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1142976" y="4500570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5060т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5572132" y="4357694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56000т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5357818" y="1928802"/>
            <a:ext cx="2857520" cy="1643074"/>
          </a:xfrm>
          <a:prstGeom prst="ellipse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5600т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071546"/>
            <a:ext cx="6858048" cy="12474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Подумай ещё!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357950" y="5286388"/>
            <a:ext cx="2143140" cy="9286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7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857496"/>
            <a:ext cx="3810000" cy="3467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71546"/>
            <a:ext cx="734637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ОЧЕНЬ  ХОРОШО!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86512" y="5500702"/>
            <a:ext cx="2500330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-pict_narod_ru4_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857496"/>
            <a:ext cx="4171690" cy="29479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центнеры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9т</a:t>
            </a:r>
            <a:endParaRPr lang="ru-RU" dirty="0"/>
          </a:p>
        </p:txBody>
      </p:sp>
      <p:sp>
        <p:nvSpPr>
          <p:cNvPr id="5" name="Прямоугольник с двумя скругленными соседними углами 4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286380" y="242886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4" action="ppaction://hlinksldjump"/>
          </p:cNvPr>
          <p:cNvSpPr/>
          <p:nvPr/>
        </p:nvSpPr>
        <p:spPr>
          <a:xfrm>
            <a:off x="3357554" y="442913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90ц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357298"/>
            <a:ext cx="7756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спеши! Думай!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215074" y="5357826"/>
            <a:ext cx="2357454" cy="10715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jester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278496"/>
            <a:ext cx="2000264" cy="2479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52746"/>
            <a:ext cx="2643206" cy="2643206"/>
          </a:xfrm>
          <a:prstGeom prst="rect">
            <a:avLst/>
          </a:prstGeom>
        </p:spPr>
      </p:pic>
      <p:sp useBgFill="1"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14356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Отлично!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357950" y="5572140"/>
            <a:ext cx="2214578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z1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2500306"/>
            <a:ext cx="3143272" cy="3714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6200кг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602ц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3214678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62ц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соседними углами 6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620000ц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142984"/>
            <a:ext cx="7756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спеши! Думай!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357950" y="564357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-pict_narod_ru99_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857628"/>
            <a:ext cx="2357434" cy="2184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714356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Отлично!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15074" y="5429264"/>
            <a:ext cx="2500330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-pict_narod_ru1_smal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429000"/>
            <a:ext cx="4000508" cy="2913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15т3ц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142976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1503ц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3428992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153ц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5500694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1530ц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142984"/>
            <a:ext cx="7756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спеши! Думай!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857224" y="5286388"/>
            <a:ext cx="2214578" cy="114300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EL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214686"/>
            <a:ext cx="1153917" cy="2942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714356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Отлично!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15074" y="5429264"/>
            <a:ext cx="2286016" cy="92869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30_20070527_13675494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143248"/>
            <a:ext cx="2024073" cy="2024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72000кг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5214942" y="2357430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4" action="ppaction://hlinksldjump"/>
          </p:cNvPr>
          <p:cNvSpPr/>
          <p:nvPr/>
        </p:nvSpPr>
        <p:spPr>
          <a:xfrm>
            <a:off x="3214678" y="4572008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72ц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857232"/>
            <a:ext cx="7756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спеши! Думай!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572264" y="5429264"/>
            <a:ext cx="2143140" cy="10001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16_20070527_187523700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500438"/>
            <a:ext cx="2190762" cy="197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714356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Отлично!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86512" y="5214950"/>
            <a:ext cx="2214578" cy="10001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-pict_narod_ru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000372"/>
            <a:ext cx="2286016" cy="2743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700ц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70000кг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70кг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центнеры: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15т400кг</a:t>
            </a:r>
            <a:endParaRPr lang="ru-RU" dirty="0"/>
          </a:p>
        </p:txBody>
      </p:sp>
      <p:sp>
        <p:nvSpPr>
          <p:cNvPr id="4" name="Прямоугольник с двумя скругленными соседними углами 3">
            <a:hlinkClick r:id="rId2" action="ppaction://hlinksldjump"/>
          </p:cNvPr>
          <p:cNvSpPr/>
          <p:nvPr/>
        </p:nvSpPr>
        <p:spPr>
          <a:xfrm>
            <a:off x="100010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15400ц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соседними углами 4">
            <a:hlinkClick r:id="rId4" action="ppaction://hlinksldjump"/>
          </p:cNvPr>
          <p:cNvSpPr/>
          <p:nvPr/>
        </p:nvSpPr>
        <p:spPr>
          <a:xfrm>
            <a:off x="5286380" y="2285992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154ц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соседними углами 5">
            <a:hlinkClick r:id="rId2" action="ppaction://hlinksldjump"/>
          </p:cNvPr>
          <p:cNvSpPr/>
          <p:nvPr/>
        </p:nvSpPr>
        <p:spPr>
          <a:xfrm>
            <a:off x="3143240" y="4643446"/>
            <a:ext cx="2643206" cy="1357322"/>
          </a:xfrm>
          <a:prstGeom prst="round2Same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1504ц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857232"/>
            <a:ext cx="7756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спеши! Думай! 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6286512" y="5429264"/>
            <a:ext cx="2000264" cy="9286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128x12810_20071112_16477792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500438"/>
            <a:ext cx="2312896" cy="231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714356"/>
            <a:ext cx="66437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Отлично!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500826" y="5500702"/>
            <a:ext cx="2286016" cy="10715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216645994_mish_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214554"/>
            <a:ext cx="2786082" cy="3731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</a:t>
            </a:r>
            <a:r>
              <a:rPr lang="ru-RU" dirty="0" smtClean="0">
                <a:solidFill>
                  <a:srgbClr val="002060"/>
                </a:solidFill>
              </a:rPr>
              <a:t>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92ц50кг</a:t>
            </a:r>
            <a:endParaRPr lang="ru-RU" dirty="0"/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92т500кг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2857488" y="421481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9т025кг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Ромб 6">
            <a:hlinkClick r:id="rId3" action="ppaction://hlinksldjump"/>
          </p:cNvPr>
          <p:cNvSpPr/>
          <p:nvPr/>
        </p:nvSpPr>
        <p:spPr>
          <a:xfrm>
            <a:off x="4857752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9т250кг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851316" cy="1137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Тебе нужно подумать!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429388" y="5357826"/>
            <a:ext cx="2214578" cy="92869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28x12811_20071112_18201911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428868"/>
            <a:ext cx="3143272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428736"/>
            <a:ext cx="73581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286512" y="5572140"/>
            <a:ext cx="2428892" cy="10001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mult-pict_narod_ru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500306"/>
            <a:ext cx="2512327" cy="4043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36850кг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3т685кг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2" action="ppaction://hlinksldjump"/>
          </p:cNvPr>
          <p:cNvSpPr/>
          <p:nvPr/>
        </p:nvSpPr>
        <p:spPr>
          <a:xfrm>
            <a:off x="4786314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368т50кг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3" action="ppaction://hlinksldjump"/>
          </p:cNvPr>
          <p:cNvSpPr/>
          <p:nvPr/>
        </p:nvSpPr>
        <p:spPr>
          <a:xfrm>
            <a:off x="2714612" y="4214818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36т850кг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851316" cy="1137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Тебе нужно подумать!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215074" y="5357826"/>
            <a:ext cx="2357454" cy="10715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0_20070416_153233245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2643182"/>
            <a:ext cx="1976448" cy="1976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642918"/>
            <a:ext cx="73581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000760" y="5286388"/>
            <a:ext cx="2571768" cy="10001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216645994_mish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2571744"/>
            <a:ext cx="2571764" cy="2571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71ц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7т100кг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3" action="ppaction://hlinksldjump"/>
          </p:cNvPr>
          <p:cNvSpPr/>
          <p:nvPr/>
        </p:nvSpPr>
        <p:spPr>
          <a:xfrm>
            <a:off x="3000364" y="4357694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70т10кг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3" action="ppaction://hlinksldjump"/>
          </p:cNvPr>
          <p:cNvSpPr/>
          <p:nvPr/>
        </p:nvSpPr>
        <p:spPr>
          <a:xfrm>
            <a:off x="500062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7т1000кг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906751"/>
            <a:ext cx="2707124" cy="2544696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851316" cy="1137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Тебе нужно подумать!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215074" y="5357826"/>
            <a:ext cx="2357454" cy="10715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0_20070416_153233245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643182"/>
            <a:ext cx="28575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642918"/>
            <a:ext cx="73581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000760" y="5286388"/>
            <a:ext cx="2571768" cy="10001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216645994_mish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2228841"/>
            <a:ext cx="2428888" cy="2914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тонны и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31ц7кг</a:t>
            </a:r>
            <a:endParaRPr lang="ru-RU" dirty="0"/>
          </a:p>
        </p:txBody>
      </p:sp>
      <p:sp>
        <p:nvSpPr>
          <p:cNvPr id="4" name="Ромб 3">
            <a:hlinkClick r:id="rId2" action="ppaction://hlinksldjump"/>
          </p:cNvPr>
          <p:cNvSpPr/>
          <p:nvPr/>
        </p:nvSpPr>
        <p:spPr>
          <a:xfrm>
            <a:off x="714348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3т17кг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Ромб 4">
            <a:hlinkClick r:id="rId3" action="ppaction://hlinksldjump"/>
          </p:cNvPr>
          <p:cNvSpPr/>
          <p:nvPr/>
        </p:nvSpPr>
        <p:spPr>
          <a:xfrm>
            <a:off x="3143240" y="428625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3т107кг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Ромб 5">
            <a:hlinkClick r:id="rId2" action="ppaction://hlinksldjump"/>
          </p:cNvPr>
          <p:cNvSpPr/>
          <p:nvPr/>
        </p:nvSpPr>
        <p:spPr>
          <a:xfrm>
            <a:off x="4929190" y="2143116"/>
            <a:ext cx="3143272" cy="1357322"/>
          </a:xfrm>
          <a:prstGeom prst="diamond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3т170кг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000108"/>
            <a:ext cx="7851316" cy="11376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Тебе нужно подумать!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6215074" y="5357826"/>
            <a:ext cx="2357454" cy="107157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smile0_20070416_153233245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357430"/>
            <a:ext cx="3457246" cy="2800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642918"/>
            <a:ext cx="7358114" cy="1323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 useBgFill="1"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000760" y="5286388"/>
            <a:ext cx="2571768" cy="10001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1216645994_mish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412488"/>
            <a:ext cx="2714640" cy="2847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857628"/>
            <a:ext cx="7143800" cy="25401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очень хорошо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Поработал!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428736"/>
            <a:ext cx="60722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Молодец!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54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952746"/>
            <a:ext cx="2643206" cy="2643206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286512" y="5286388"/>
            <a:ext cx="2357454" cy="8572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Переведи в килограммы: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34ц30кг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28" y="200024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3403кг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000100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3430кг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2066" y="4143380"/>
            <a:ext cx="2928958" cy="142876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34030кг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000108"/>
            <a:ext cx="67675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 ошибся! Подумай!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4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571744"/>
            <a:ext cx="2707124" cy="3214710"/>
          </a:xfrm>
          <a:prstGeom prst="rect">
            <a:avLst/>
          </a:prstGeom>
        </p:spPr>
      </p:pic>
      <p:sp useBgFill="1"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86446" y="4929198"/>
            <a:ext cx="2214578" cy="8572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316</Words>
  <PresentationFormat>Экран (4:3)</PresentationFormat>
  <Paragraphs>144</Paragraphs>
  <Slides>65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65</vt:i4>
      </vt:variant>
    </vt:vector>
  </HeadingPairs>
  <TitlesOfParts>
    <vt:vector size="66" baseType="lpstr">
      <vt:lpstr>Тема Office</vt:lpstr>
      <vt:lpstr>Слайд 1</vt:lpstr>
      <vt:lpstr>Переведи в килограммы: 8т200кг</vt:lpstr>
      <vt:lpstr>Слайд 3</vt:lpstr>
      <vt:lpstr>Слайд 4</vt:lpstr>
      <vt:lpstr>Переведи в килограммы: 700ц</vt:lpstr>
      <vt:lpstr>Слайд 6</vt:lpstr>
      <vt:lpstr>Слайд 7</vt:lpstr>
      <vt:lpstr>Переведи в килограммы: 34ц30кг</vt:lpstr>
      <vt:lpstr>Слайд 9</vt:lpstr>
      <vt:lpstr>Слайд 10</vt:lpstr>
      <vt:lpstr>Переведи в килограммы: 42т9ц8кг</vt:lpstr>
      <vt:lpstr>Слайд 12</vt:lpstr>
      <vt:lpstr>Слайд 13</vt:lpstr>
      <vt:lpstr>Переведи в килограммы: 15т3кг</vt:lpstr>
      <vt:lpstr>Слайд 15</vt:lpstr>
      <vt:lpstr>Слайд 16</vt:lpstr>
      <vt:lpstr>Переведи в килограммы: 60ц2000г</vt:lpstr>
      <vt:lpstr>Слайд 18</vt:lpstr>
      <vt:lpstr>Слайд 19</vt:lpstr>
      <vt:lpstr>Переведи в килограммы: 25т6ц</vt:lpstr>
      <vt:lpstr>Слайд 21</vt:lpstr>
      <vt:lpstr>Слайд 22</vt:lpstr>
      <vt:lpstr>Переведи в килограммы: 25т6ц</vt:lpstr>
      <vt:lpstr>Слайд 24</vt:lpstr>
      <vt:lpstr>Слайд 25</vt:lpstr>
      <vt:lpstr>Переведи в тонны: 15000кг</vt:lpstr>
      <vt:lpstr>Слайд 27</vt:lpstr>
      <vt:lpstr>Слайд 28</vt:lpstr>
      <vt:lpstr>Переведи в тонны: 4000ц</vt:lpstr>
      <vt:lpstr>Слайд 30</vt:lpstr>
      <vt:lpstr>Слайд 31</vt:lpstr>
      <vt:lpstr>Переведи в тонны: 800000кг</vt:lpstr>
      <vt:lpstr>Слайд 33</vt:lpstr>
      <vt:lpstr>Слайд 34</vt:lpstr>
      <vt:lpstr>Переведи в тонны: 560ц</vt:lpstr>
      <vt:lpstr>Слайд 36</vt:lpstr>
      <vt:lpstr>Слайд 37</vt:lpstr>
      <vt:lpstr>Переведи в центнеры: 9т</vt:lpstr>
      <vt:lpstr>Слайд 39</vt:lpstr>
      <vt:lpstr>Слайд 40</vt:lpstr>
      <vt:lpstr>Переведи в центнеры: 6200кг</vt:lpstr>
      <vt:lpstr>Слайд 42</vt:lpstr>
      <vt:lpstr>Слайд 43</vt:lpstr>
      <vt:lpstr>Переведи в центнеры: 15т3ц</vt:lpstr>
      <vt:lpstr>Слайд 45</vt:lpstr>
      <vt:lpstr>Слайд 46</vt:lpstr>
      <vt:lpstr>Переведи в центнеры: 72000кг</vt:lpstr>
      <vt:lpstr>Слайд 48</vt:lpstr>
      <vt:lpstr>Слайд 49</vt:lpstr>
      <vt:lpstr>Переведи в центнеры: 15т400кг</vt:lpstr>
      <vt:lpstr>Слайд 51</vt:lpstr>
      <vt:lpstr>Слайд 52</vt:lpstr>
      <vt:lpstr>Переведи в тонны и килограммы: 92ц50кг</vt:lpstr>
      <vt:lpstr>Слайд 54</vt:lpstr>
      <vt:lpstr>Слайд 55</vt:lpstr>
      <vt:lpstr>Переведи в тонны и килограммы: 36850кг</vt:lpstr>
      <vt:lpstr>Слайд 57</vt:lpstr>
      <vt:lpstr>Слайд 58</vt:lpstr>
      <vt:lpstr>Переведи в тонны и килограммы: 71ц</vt:lpstr>
      <vt:lpstr>Слайд 60</vt:lpstr>
      <vt:lpstr>Слайд 61</vt:lpstr>
      <vt:lpstr>Переведи в тонны и килограммы: 31ц7кг</vt:lpstr>
      <vt:lpstr>Слайд 63</vt:lpstr>
      <vt:lpstr>Слайд 64</vt:lpstr>
      <vt:lpstr>Слайд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22</cp:revision>
  <dcterms:modified xsi:type="dcterms:W3CDTF">2009-10-20T17:46:23Z</dcterms:modified>
</cp:coreProperties>
</file>