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09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35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55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28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54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42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22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9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92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5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B04D-58C6-489A-B346-625CBBB81A52}" type="datetimeFigureOut">
              <a:rPr lang="ru-RU" smtClean="0"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4AC2E-543B-4AF1-B735-5A109C0E8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8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949" y="116632"/>
            <a:ext cx="8280920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Почтальон  Печкин  принес  4 письма  Шарику  и  5 писем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Матроскину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писем принес почтальон Печкин?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 Шарик  снял  с  одной  грядки  3 огурца,  а  с  другой  -  на 2 огурца  больше.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огурцов снял с другой грядке?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Матроскин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сделал  2 скворечника.  Это  на  4 скворечника  меньше,  чем  сделал  Шарик.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скворечников сделал Шарик?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4949" y="5302949"/>
            <a:ext cx="82809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3,  4,  7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949280"/>
            <a:ext cx="82809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 + 4 = 7,  4 + 3 = 7,  7 – 3 = 4, 7 – 4 = 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19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508" y="790187"/>
            <a:ext cx="7848872" cy="525658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2615" y="2629218"/>
            <a:ext cx="31323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авая круглая скобка 5"/>
          <p:cNvSpPr/>
          <p:nvPr/>
        </p:nvSpPr>
        <p:spPr>
          <a:xfrm rot="16200000">
            <a:off x="3441150" y="853815"/>
            <a:ext cx="198023" cy="313068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366275" y="1796925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32015" y="3372221"/>
            <a:ext cx="548521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авая круглая скобка 8"/>
          <p:cNvSpPr/>
          <p:nvPr/>
        </p:nvSpPr>
        <p:spPr>
          <a:xfrm rot="5400000" flipV="1">
            <a:off x="4676028" y="852209"/>
            <a:ext cx="198024" cy="5484385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65519" y="37020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авая круглая скобка 11"/>
          <p:cNvSpPr/>
          <p:nvPr/>
        </p:nvSpPr>
        <p:spPr>
          <a:xfrm rot="16200000">
            <a:off x="6244393" y="2022984"/>
            <a:ext cx="198024" cy="2347657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221087" y="262921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104963" y="2629218"/>
            <a:ext cx="541" cy="74300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13974" y="2609817"/>
            <a:ext cx="541" cy="74300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7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Придумай задачу, используя выражения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«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больше»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«это на 4 меньше»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930067" y="3822460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круглая скобка 19"/>
          <p:cNvSpPr/>
          <p:nvPr/>
        </p:nvSpPr>
        <p:spPr>
          <a:xfrm rot="5400000" flipV="1">
            <a:off x="1449571" y="3383124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339376" y="4032665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89649" y="3306285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авая круглая скобка 22"/>
          <p:cNvSpPr/>
          <p:nvPr/>
        </p:nvSpPr>
        <p:spPr>
          <a:xfrm rot="16200000">
            <a:off x="1875876" y="205393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757617" y="2516940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5" name="Правая круглая скобка 24"/>
          <p:cNvSpPr/>
          <p:nvPr/>
        </p:nvSpPr>
        <p:spPr>
          <a:xfrm rot="5400000" flipV="1">
            <a:off x="2523515" y="3029390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486502" y="3479381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174644" y="3342971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924128" y="3323571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393128" y="3808600"/>
            <a:ext cx="1178872" cy="5847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 + 4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393128" y="3803700"/>
            <a:ext cx="1178872" cy="583621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56744" y="316630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5 + 4 = 9( </a:t>
            </a:r>
            <a:r>
              <a:rPr lang="ru-RU" sz="3600" dirty="0" smtClean="0">
                <a:latin typeface="Propisi" pitchFamily="2" charset="0"/>
              </a:rPr>
              <a:t>м. </a:t>
            </a:r>
            <a:r>
              <a:rPr lang="ru-RU" sz="3600" dirty="0" smtClean="0">
                <a:latin typeface="Propisi" pitchFamily="2" charset="0"/>
              </a:rPr>
              <a:t>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40252" y="3740991"/>
            <a:ext cx="2303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9мандаринов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471" y="692696"/>
            <a:ext cx="638129" cy="576064"/>
          </a:xfrm>
          <a:prstGeom prst="ellipse">
            <a:avLst/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11967" y="664452"/>
            <a:ext cx="36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137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Во дворе играют 6 девочек, а мальчиков -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2 меньше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Сколько мальчиков во дворе?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0067" y="3822460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5400000" flipV="1">
            <a:off x="1449571" y="3383124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9376" y="4032665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89649" y="3306285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круглая скобка 10"/>
          <p:cNvSpPr/>
          <p:nvPr/>
        </p:nvSpPr>
        <p:spPr>
          <a:xfrm rot="16200000">
            <a:off x="1875876" y="205393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57617" y="2516940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" name="Правая круглая скобка 12"/>
          <p:cNvSpPr/>
          <p:nvPr/>
        </p:nvSpPr>
        <p:spPr>
          <a:xfrm rot="5400000" flipV="1">
            <a:off x="2523515" y="3029390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86502" y="3479381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74644" y="3342971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4128" y="3323571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0756" y="2904692"/>
            <a:ext cx="67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1403" y="3439811"/>
            <a:ext cx="638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93128" y="3808600"/>
            <a:ext cx="1008112" cy="5847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2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93128" y="3822460"/>
            <a:ext cx="1008112" cy="56486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6744" y="316630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Propisi" pitchFamily="2" charset="0"/>
              </a:rPr>
              <a:t>6</a:t>
            </a:r>
            <a:r>
              <a:rPr lang="ru-RU" sz="3600" dirty="0" smtClean="0">
                <a:latin typeface="Propisi" pitchFamily="2" charset="0"/>
              </a:rPr>
              <a:t> – 2 = </a:t>
            </a:r>
            <a:r>
              <a:rPr lang="ru-RU" sz="3600" dirty="0">
                <a:latin typeface="Propisi" pitchFamily="2" charset="0"/>
              </a:rPr>
              <a:t>4</a:t>
            </a:r>
            <a:r>
              <a:rPr lang="ru-RU" sz="3600" dirty="0" smtClean="0">
                <a:latin typeface="Propisi" pitchFamily="2" charset="0"/>
              </a:rPr>
              <a:t> (м.)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7482" y="3740991"/>
            <a:ext cx="208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4мальчика.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76471" y="692696"/>
            <a:ext cx="638129" cy="576064"/>
          </a:xfrm>
          <a:prstGeom prst="ellipse">
            <a:avLst/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11967" y="664452"/>
            <a:ext cx="36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0947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7" grpId="0"/>
      <p:bldP spid="18" grpId="0"/>
      <p:bldP spid="20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б) У Тани 6 марок. Их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2 больше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чем у Саши. Сколько марок у Саши?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0067" y="3822460"/>
            <a:ext cx="124457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5400000" flipV="1">
            <a:off x="1449571" y="3383124"/>
            <a:ext cx="206658" cy="124391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9376" y="4032665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89649" y="3306285"/>
            <a:ext cx="217944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круглая скобка 10"/>
          <p:cNvSpPr/>
          <p:nvPr/>
        </p:nvSpPr>
        <p:spPr>
          <a:xfrm rot="16200000">
            <a:off x="1875876" y="2053933"/>
            <a:ext cx="206660" cy="2179114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57617" y="2516940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" name="Правая круглая скобка 12"/>
          <p:cNvSpPr/>
          <p:nvPr/>
        </p:nvSpPr>
        <p:spPr>
          <a:xfrm rot="5400000" flipV="1">
            <a:off x="2523515" y="3029390"/>
            <a:ext cx="206659" cy="86743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86502" y="3479381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74644" y="3342971"/>
            <a:ext cx="215" cy="4663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4128" y="3323571"/>
            <a:ext cx="215" cy="48572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0756" y="2904692"/>
            <a:ext cx="6794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1403" y="3439811"/>
            <a:ext cx="638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93128" y="3808600"/>
            <a:ext cx="1008112" cy="58477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2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393128" y="3822460"/>
            <a:ext cx="1008112" cy="56486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6744" y="316630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Propisi" pitchFamily="2" charset="0"/>
              </a:rPr>
              <a:t>6</a:t>
            </a:r>
            <a:r>
              <a:rPr lang="ru-RU" sz="3600" dirty="0" smtClean="0">
                <a:latin typeface="Propisi" pitchFamily="2" charset="0"/>
              </a:rPr>
              <a:t> – 2 = </a:t>
            </a:r>
            <a:r>
              <a:rPr lang="ru-RU" sz="3600" dirty="0">
                <a:latin typeface="Propisi" pitchFamily="2" charset="0"/>
              </a:rPr>
              <a:t>4</a:t>
            </a:r>
            <a:r>
              <a:rPr lang="ru-RU" sz="3600" dirty="0" smtClean="0">
                <a:latin typeface="Propisi" pitchFamily="2" charset="0"/>
              </a:rPr>
              <a:t> (м.)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7482" y="3740991"/>
            <a:ext cx="208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4марки.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76471" y="692696"/>
            <a:ext cx="638129" cy="576064"/>
          </a:xfrm>
          <a:prstGeom prst="ellipse">
            <a:avLst/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11967" y="664452"/>
            <a:ext cx="36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7931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7" grpId="0"/>
      <p:bldP spid="18" grpId="0"/>
      <p:bldP spid="20" grpId="0" animBg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32" y="116632"/>
            <a:ext cx="8708955" cy="6481161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3231" y="475527"/>
            <a:ext cx="8280920" cy="1656184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75419" y="677697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 – 3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 + 1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8998" y="67769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+ 4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 – 1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2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3831" y="677695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 – к 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+ 0 =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 – 0 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51086" y="259503"/>
            <a:ext cx="1872208" cy="4181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75122" y="20698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&gt;, &lt;, =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9772" y="797830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77558" y="1328116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11126" y="836271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11126" y="1366468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015959" y="836271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15959" y="1377021"/>
            <a:ext cx="360040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182" y="-4967"/>
            <a:ext cx="638129" cy="576064"/>
          </a:xfrm>
          <a:prstGeom prst="ellipse">
            <a:avLst/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41678" y="-33211"/>
            <a:ext cx="36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7" name="Овал 16"/>
          <p:cNvSpPr/>
          <p:nvPr/>
        </p:nvSpPr>
        <p:spPr>
          <a:xfrm>
            <a:off x="23086" y="2159955"/>
            <a:ext cx="638129" cy="576064"/>
          </a:xfrm>
          <a:prstGeom prst="ellipse">
            <a:avLst/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58582" y="2131711"/>
            <a:ext cx="36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1215" y="2736019"/>
            <a:ext cx="1966569" cy="1269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56725" y="2736018"/>
            <a:ext cx="1966569" cy="1269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71189" y="2736017"/>
            <a:ext cx="1966569" cy="1269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>
            <a:stCxn id="19" idx="3"/>
          </p:cNvCxnSpPr>
          <p:nvPr/>
        </p:nvCxnSpPr>
        <p:spPr>
          <a:xfrm flipV="1">
            <a:off x="2627784" y="3370539"/>
            <a:ext cx="928941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523294" y="3370539"/>
            <a:ext cx="10478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27784" y="277804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51197" y="277804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61215" y="4653137"/>
            <a:ext cx="1966569" cy="1269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556725" y="4653136"/>
            <a:ext cx="1966569" cy="1269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571189" y="4653135"/>
            <a:ext cx="1966569" cy="12690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>
            <a:stCxn id="29" idx="3"/>
          </p:cNvCxnSpPr>
          <p:nvPr/>
        </p:nvCxnSpPr>
        <p:spPr>
          <a:xfrm flipV="1">
            <a:off x="2627784" y="5287657"/>
            <a:ext cx="928941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5523294" y="5287657"/>
            <a:ext cx="10478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627784" y="469516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- 1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51197" y="469516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- 3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877557" y="2852936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882190" y="3365376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371465" y="2852936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371464" y="3365376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889537" y="3370542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614664" y="2875390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619297" y="3387830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108572" y="2875390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108571" y="3387830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4626644" y="3392996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626644" y="2875390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124279" y="2882533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6733005" y="2853278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7222279" y="2853278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7740352" y="2858444"/>
            <a:ext cx="360041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авнобедренный треугольник 51"/>
          <p:cNvSpPr/>
          <p:nvPr/>
        </p:nvSpPr>
        <p:spPr>
          <a:xfrm flipV="1">
            <a:off x="882190" y="4797152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 flipV="1">
            <a:off x="898766" y="5287660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 flipV="1">
            <a:off x="1413883" y="4797152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бедренный треугольник 54"/>
          <p:cNvSpPr/>
          <p:nvPr/>
        </p:nvSpPr>
        <p:spPr>
          <a:xfrm flipV="1">
            <a:off x="1886725" y="4797152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flipV="1">
            <a:off x="3802122" y="4812754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авнобедренный треугольник 56"/>
          <p:cNvSpPr/>
          <p:nvPr/>
        </p:nvSpPr>
        <p:spPr>
          <a:xfrm flipV="1">
            <a:off x="4333815" y="4812754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 flipV="1">
            <a:off x="4806657" y="4812754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авнобедренный треугольник 58"/>
          <p:cNvSpPr/>
          <p:nvPr/>
        </p:nvSpPr>
        <p:spPr>
          <a:xfrm flipV="1">
            <a:off x="6787154" y="4813320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авнобедренный треугольник 59"/>
          <p:cNvSpPr/>
          <p:nvPr/>
        </p:nvSpPr>
        <p:spPr>
          <a:xfrm flipV="1">
            <a:off x="7318847" y="4813320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Равнобедренный треугольник 60"/>
          <p:cNvSpPr/>
          <p:nvPr/>
        </p:nvSpPr>
        <p:spPr>
          <a:xfrm flipV="1">
            <a:off x="7791689" y="4813320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Равнобедренный треугольник 61"/>
          <p:cNvSpPr/>
          <p:nvPr/>
        </p:nvSpPr>
        <p:spPr>
          <a:xfrm flipV="1">
            <a:off x="6787154" y="5289973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 flipV="1">
            <a:off x="7318847" y="5289973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авнобедренный треугольник 63"/>
          <p:cNvSpPr/>
          <p:nvPr/>
        </p:nvSpPr>
        <p:spPr>
          <a:xfrm flipV="1">
            <a:off x="7791689" y="5289973"/>
            <a:ext cx="317622" cy="28803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60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564904"/>
            <a:ext cx="489654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4437112"/>
            <a:ext cx="3744416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564904"/>
            <a:ext cx="3744416" cy="18722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круглая скобка 7"/>
          <p:cNvSpPr/>
          <p:nvPr/>
        </p:nvSpPr>
        <p:spPr>
          <a:xfrm rot="5400000" flipV="1">
            <a:off x="1252460" y="2728692"/>
            <a:ext cx="228973" cy="954595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74859" y="2583893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89649" y="3063366"/>
            <a:ext cx="30861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круглая скобка 10"/>
          <p:cNvSpPr/>
          <p:nvPr/>
        </p:nvSpPr>
        <p:spPr>
          <a:xfrm rot="16200000">
            <a:off x="2329413" y="1174295"/>
            <a:ext cx="206660" cy="3086188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15385" y="2033467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авая круглая скобка 12"/>
          <p:cNvSpPr/>
          <p:nvPr/>
        </p:nvSpPr>
        <p:spPr>
          <a:xfrm rot="5400000" flipV="1">
            <a:off x="2404249" y="2659308"/>
            <a:ext cx="199298" cy="111187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179057" y="2591615"/>
            <a:ext cx="36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55445" y="3879491"/>
            <a:ext cx="1700532" cy="58477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 – 2 – 4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77619" y="3879490"/>
            <a:ext cx="1656184" cy="584776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940152" y="243644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Задача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3540936"/>
            <a:ext cx="1836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Propisi" pitchFamily="2" charset="0"/>
              </a:rPr>
              <a:t>Ответ:</a:t>
            </a:r>
            <a:endParaRPr lang="ru-RU" sz="5400" dirty="0">
              <a:latin typeface="Propisi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6096" y="3166302"/>
            <a:ext cx="294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Propisi" pitchFamily="2" charset="0"/>
              </a:rPr>
              <a:t>9 – 2 - 4 = </a:t>
            </a:r>
            <a:r>
              <a:rPr lang="ru-RU" sz="3600" dirty="0">
                <a:latin typeface="Propisi" pitchFamily="2" charset="0"/>
              </a:rPr>
              <a:t>3</a:t>
            </a:r>
            <a:r>
              <a:rPr lang="ru-RU" sz="3600" dirty="0" smtClean="0">
                <a:latin typeface="Propisi" pitchFamily="2" charset="0"/>
              </a:rPr>
              <a:t> (с.)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57482" y="3740991"/>
            <a:ext cx="1834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Propisi" pitchFamily="2" charset="0"/>
              </a:rPr>
              <a:t>3</a:t>
            </a:r>
            <a:r>
              <a:rPr lang="ru-RU" sz="3600" dirty="0" smtClean="0">
                <a:latin typeface="Propisi" pitchFamily="2" charset="0"/>
              </a:rPr>
              <a:t> </a:t>
            </a:r>
            <a:r>
              <a:rPr lang="ru-RU" sz="3600" dirty="0" err="1" smtClean="0">
                <a:latin typeface="Propisi" pitchFamily="2" charset="0"/>
              </a:rPr>
              <a:t>сомика</a:t>
            </a:r>
            <a:r>
              <a:rPr lang="ru-RU" sz="3600" dirty="0" smtClean="0">
                <a:latin typeface="Propisi" pitchFamily="2" charset="0"/>
              </a:rPr>
              <a:t>.</a:t>
            </a:r>
            <a:endParaRPr lang="ru-RU" sz="3600" dirty="0">
              <a:latin typeface="Propisi" pitchFamily="2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76471" y="692696"/>
            <a:ext cx="638129" cy="576064"/>
          </a:xfrm>
          <a:prstGeom prst="ellipse">
            <a:avLst/>
          </a:prstGeom>
          <a:solidFill>
            <a:srgbClr val="FFAFA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11967" y="664452"/>
            <a:ext cx="36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86309" y="2594376"/>
            <a:ext cx="41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885536" y="2933675"/>
            <a:ext cx="0" cy="2852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059832" y="2920742"/>
            <a:ext cx="0" cy="2852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89649" y="2889311"/>
            <a:ext cx="0" cy="2852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991010" y="2920742"/>
            <a:ext cx="0" cy="28524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92506" y="3218923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9255" y="3230803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авая круглая скобка 35"/>
          <p:cNvSpPr/>
          <p:nvPr/>
        </p:nvSpPr>
        <p:spPr>
          <a:xfrm rot="5400000" flipV="1">
            <a:off x="3416286" y="2750011"/>
            <a:ext cx="228973" cy="916003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3279828" y="3215586"/>
            <a:ext cx="4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705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 animBg="1"/>
      <p:bldP spid="20" grpId="0" animBg="1"/>
      <p:bldP spid="23" grpId="0"/>
      <p:bldP spid="24" grpId="0"/>
      <p:bldP spid="34" grpId="0"/>
      <p:bldP spid="35" grpId="0"/>
      <p:bldP spid="36" grpId="0" animBg="1"/>
      <p:bldP spid="3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306</Words>
  <Application>Microsoft Office PowerPoint</Application>
  <PresentationFormat>Экран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22</cp:revision>
  <dcterms:created xsi:type="dcterms:W3CDTF">2012-02-08T06:51:04Z</dcterms:created>
  <dcterms:modified xsi:type="dcterms:W3CDTF">2012-02-10T02:05:47Z</dcterms:modified>
</cp:coreProperties>
</file>