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09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35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55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28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54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42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22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49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92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5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5B04D-58C6-489A-B346-625CBBB81A52}" type="datetimeFigureOut">
              <a:rPr lang="ru-RU" smtClean="0"/>
              <a:t>09.02.2012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8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949" y="116632"/>
            <a:ext cx="8280920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Почтальон  Печкин  принес  4 письма  Шарику  и  5 писем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Матроскину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писем принес почтальон Печкин?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 Шарик  снял  с  одной  грядки  3 огурца,  а  с  другой  -  на 2 огурца  больше.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огурцов снял с другой грядке?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Матроскин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сделал  2 скворечника.  Это  на  4 скворечника  меньше,  чем  сделал  Шарик.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скворечников сделал Шарик?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4949" y="5302949"/>
            <a:ext cx="82809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3,  4,  7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5949280"/>
            <a:ext cx="82809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 + 4 = 7,  4 + 3 = 7,  7 – 3 = 4, 7 – 4 = 3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19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508" y="790187"/>
            <a:ext cx="7848872" cy="525658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2615" y="2629218"/>
            <a:ext cx="31323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авая круглая скобка 5"/>
          <p:cNvSpPr/>
          <p:nvPr/>
        </p:nvSpPr>
        <p:spPr>
          <a:xfrm rot="16200000">
            <a:off x="3441150" y="853815"/>
            <a:ext cx="198023" cy="313068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366275" y="1796925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32015" y="3372221"/>
            <a:ext cx="548521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авая круглая скобка 8"/>
          <p:cNvSpPr/>
          <p:nvPr/>
        </p:nvSpPr>
        <p:spPr>
          <a:xfrm rot="5400000" flipV="1">
            <a:off x="4676028" y="852209"/>
            <a:ext cx="198024" cy="5484385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65519" y="37020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авая круглая скобка 11"/>
          <p:cNvSpPr/>
          <p:nvPr/>
        </p:nvSpPr>
        <p:spPr>
          <a:xfrm rot="16200000">
            <a:off x="6244393" y="2022984"/>
            <a:ext cx="198024" cy="2347657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221087" y="262921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04963" y="2629218"/>
            <a:ext cx="541" cy="74300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13974" y="2609817"/>
            <a:ext cx="541" cy="74300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7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 flipH="1" flipV="1">
            <a:off x="341525" y="358494"/>
            <a:ext cx="8640960" cy="6264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043608" y="1796924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авая круглая скобка 3"/>
          <p:cNvSpPr/>
          <p:nvPr/>
        </p:nvSpPr>
        <p:spPr>
          <a:xfrm rot="16200000">
            <a:off x="1562897" y="1050362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59407" y="1045771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44374" y="2320144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авая круглая скобка 6"/>
          <p:cNvSpPr/>
          <p:nvPr/>
        </p:nvSpPr>
        <p:spPr>
          <a:xfrm rot="5400000" flipV="1">
            <a:off x="2036757" y="1425363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34818" y="2677911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" name="Правая круглая скобка 8"/>
          <p:cNvSpPr/>
          <p:nvPr/>
        </p:nvSpPr>
        <p:spPr>
          <a:xfrm rot="16200000">
            <a:off x="2686773" y="1756592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606533" y="1631864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94675" y="1853815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44159" y="1834415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29644" y="2086979"/>
            <a:ext cx="184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  –  2 = 4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олнце 19"/>
          <p:cNvSpPr/>
          <p:nvPr/>
        </p:nvSpPr>
        <p:spPr>
          <a:xfrm>
            <a:off x="3576121" y="2195566"/>
            <a:ext cx="503611" cy="432048"/>
          </a:xfrm>
          <a:prstGeom prst="sun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484262" y="1695849"/>
            <a:ext cx="3168352" cy="9994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21" idx="1"/>
            <a:endCxn id="21" idx="3"/>
          </p:cNvCxnSpPr>
          <p:nvPr/>
        </p:nvCxnSpPr>
        <p:spPr>
          <a:xfrm>
            <a:off x="5484262" y="2195566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916310" y="1695849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372619" y="1719377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852414" y="1719377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336610" y="1678895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788518" y="1695849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220566" y="1695849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5562676" y="2272364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807505" y="2258250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6019252" y="2272364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528637" y="2258250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928066" y="2258250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7356844" y="2258250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562988" y="1757664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6012401" y="1775650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521786" y="1775650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928066" y="1774966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788024" y="2155084"/>
            <a:ext cx="360040" cy="46316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27375" y="1441095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3101" y="1950655"/>
            <a:ext cx="476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050098" y="5074116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авая круглая скобка 46"/>
          <p:cNvSpPr/>
          <p:nvPr/>
        </p:nvSpPr>
        <p:spPr>
          <a:xfrm rot="5400000" flipV="1">
            <a:off x="1569602" y="4634780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1459407" y="5284321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1009680" y="4557941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авая круглая скобка 49"/>
          <p:cNvSpPr/>
          <p:nvPr/>
        </p:nvSpPr>
        <p:spPr>
          <a:xfrm rot="16200000">
            <a:off x="1995907" y="3305589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1877648" y="3768596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авая круглая скобка 51"/>
          <p:cNvSpPr/>
          <p:nvPr/>
        </p:nvSpPr>
        <p:spPr>
          <a:xfrm rot="5400000" flipV="1">
            <a:off x="2643546" y="4281046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2606533" y="4731037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2294675" y="4594627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1044159" y="4575227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229644" y="4827791"/>
            <a:ext cx="184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–  1 = 4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олнце 56"/>
          <p:cNvSpPr/>
          <p:nvPr/>
        </p:nvSpPr>
        <p:spPr>
          <a:xfrm>
            <a:off x="3576121" y="4936378"/>
            <a:ext cx="503611" cy="432048"/>
          </a:xfrm>
          <a:prstGeom prst="sun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5484262" y="4436661"/>
            <a:ext cx="3168352" cy="9994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/>
          <p:cNvCxnSpPr>
            <a:stCxn id="58" idx="1"/>
            <a:endCxn id="58" idx="3"/>
          </p:cNvCxnSpPr>
          <p:nvPr/>
        </p:nvCxnSpPr>
        <p:spPr>
          <a:xfrm>
            <a:off x="5484262" y="4936378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916310" y="4436661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6372619" y="4460189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6852414" y="4460189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7336610" y="4413132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7788518" y="4436661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8220566" y="4436661"/>
            <a:ext cx="0" cy="99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5555825" y="4498476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6004614" y="4523839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6510766" y="4510179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6928066" y="4510179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7356844" y="4510179"/>
            <a:ext cx="304176" cy="3625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5562988" y="4972122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5983284" y="4983026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6510766" y="4992647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6958564" y="4983026"/>
            <a:ext cx="304176" cy="3625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4788024" y="4895896"/>
            <a:ext cx="360040" cy="46316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/>
          <p:cNvSpPr txBox="1"/>
          <p:nvPr/>
        </p:nvSpPr>
        <p:spPr>
          <a:xfrm>
            <a:off x="627375" y="4181907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33101" y="4691467"/>
            <a:ext cx="476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2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0" grpId="0" animBg="1"/>
      <p:bldP spid="41" grpId="0" animBg="1"/>
      <p:bldP spid="42" grpId="0" animBg="1"/>
      <p:bldP spid="43" grpId="0" animBg="1"/>
      <p:bldP spid="57" grpId="0" animBg="1"/>
      <p:bldP spid="73" grpId="0" animBg="1"/>
      <p:bldP spid="74" grpId="0" animBg="1"/>
      <p:bldP spid="75" grpId="0" animBg="1"/>
      <p:bldP spid="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64904"/>
            <a:ext cx="48965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74441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564904"/>
            <a:ext cx="3744416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комнате 9 мальчиков, а девочек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3 меньше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Сколько девочек в комнате?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930067" y="3822460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авая круглая скобка 19"/>
          <p:cNvSpPr/>
          <p:nvPr/>
        </p:nvSpPr>
        <p:spPr>
          <a:xfrm rot="5400000" flipV="1">
            <a:off x="1449571" y="3383124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339376" y="4032665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89649" y="3306285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авая круглая скобка 22"/>
          <p:cNvSpPr/>
          <p:nvPr/>
        </p:nvSpPr>
        <p:spPr>
          <a:xfrm rot="16200000">
            <a:off x="1875876" y="2053933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757617" y="2516940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Правая круглая скобка 24"/>
          <p:cNvSpPr/>
          <p:nvPr/>
        </p:nvSpPr>
        <p:spPr>
          <a:xfrm rot="5400000" flipV="1">
            <a:off x="2523515" y="3029390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486502" y="3479381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174644" y="3342971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924128" y="3323571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1519" y="2930251"/>
            <a:ext cx="67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1403" y="3439811"/>
            <a:ext cx="638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93128" y="380860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 – 3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069092" y="3876829"/>
            <a:ext cx="1656184" cy="46316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5940152" y="243644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Задача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92080" y="3540936"/>
            <a:ext cx="1836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Ответ: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56744" y="316630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9 – 3 = 6 (д.)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57483" y="3740991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6 девочек</a:t>
            </a:r>
            <a:endParaRPr lang="ru-RU" sz="3600" dirty="0">
              <a:latin typeface="Propis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74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64904"/>
            <a:ext cx="48965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74441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564904"/>
            <a:ext cx="3744416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полке 8 книг. Это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4 книги больше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чем на столе. Сколько книг на столе?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30067" y="3822460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авая круглая скобка 7"/>
          <p:cNvSpPr/>
          <p:nvPr/>
        </p:nvSpPr>
        <p:spPr>
          <a:xfrm rot="5400000" flipV="1">
            <a:off x="1449571" y="3383124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9376" y="4032665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89649" y="3306285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круглая скобка 10"/>
          <p:cNvSpPr/>
          <p:nvPr/>
        </p:nvSpPr>
        <p:spPr>
          <a:xfrm rot="16200000">
            <a:off x="1875876" y="2053933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57617" y="2516940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авая круглая скобка 12"/>
          <p:cNvSpPr/>
          <p:nvPr/>
        </p:nvSpPr>
        <p:spPr>
          <a:xfrm rot="5400000" flipV="1">
            <a:off x="2523515" y="3029390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86502" y="3479381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74644" y="3342971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4128" y="3323571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0756" y="2904692"/>
            <a:ext cx="67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1403" y="3439811"/>
            <a:ext cx="638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93128" y="380860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4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69092" y="3901754"/>
            <a:ext cx="1656184" cy="46316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940152" y="243644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Задача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2080" y="3540936"/>
            <a:ext cx="1836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Ответ: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56744" y="316630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Propisi" pitchFamily="2" charset="0"/>
              </a:rPr>
              <a:t>8</a:t>
            </a:r>
            <a:r>
              <a:rPr lang="ru-RU" sz="3600" dirty="0" smtClean="0">
                <a:latin typeface="Propisi" pitchFamily="2" charset="0"/>
              </a:rPr>
              <a:t> – 4 = </a:t>
            </a:r>
            <a:r>
              <a:rPr lang="ru-RU" sz="3600" dirty="0">
                <a:latin typeface="Propisi" pitchFamily="2" charset="0"/>
              </a:rPr>
              <a:t>4</a:t>
            </a:r>
            <a:r>
              <a:rPr lang="ru-RU" sz="3600" dirty="0" smtClean="0">
                <a:latin typeface="Propisi" pitchFamily="2" charset="0"/>
              </a:rPr>
              <a:t> </a:t>
            </a:r>
            <a:r>
              <a:rPr lang="ru-RU" sz="3600" dirty="0" smtClean="0">
                <a:latin typeface="Propisi" pitchFamily="2" charset="0"/>
              </a:rPr>
              <a:t>(к.)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57483" y="3740991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4 </a:t>
            </a:r>
            <a:r>
              <a:rPr lang="ru-RU" sz="3600" dirty="0" smtClean="0">
                <a:latin typeface="Propisi" pitchFamily="2" charset="0"/>
              </a:rPr>
              <a:t>книги</a:t>
            </a:r>
            <a:r>
              <a:rPr lang="ru-RU" sz="3600" dirty="0" smtClean="0">
                <a:latin typeface="Propisi" pitchFamily="2" charset="0"/>
              </a:rPr>
              <a:t>.</a:t>
            </a:r>
            <a:endParaRPr lang="ru-RU" sz="3600" dirty="0">
              <a:latin typeface="Propis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47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20" grpId="0" animBg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64904"/>
            <a:ext cx="48965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74441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564904"/>
            <a:ext cx="3744416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30067" y="3822460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авая круглая скобка 7"/>
          <p:cNvSpPr/>
          <p:nvPr/>
        </p:nvSpPr>
        <p:spPr>
          <a:xfrm rot="5400000" flipV="1">
            <a:off x="1449571" y="3383124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9376" y="4032665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89649" y="3306285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круглая скобка 10"/>
          <p:cNvSpPr/>
          <p:nvPr/>
        </p:nvSpPr>
        <p:spPr>
          <a:xfrm rot="16200000">
            <a:off x="1875876" y="2053933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57617" y="2516940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авая круглая скобка 12"/>
          <p:cNvSpPr/>
          <p:nvPr/>
        </p:nvSpPr>
        <p:spPr>
          <a:xfrm rot="5400000" flipV="1">
            <a:off x="2523515" y="3029390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86502" y="3479381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74644" y="3342971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4128" y="3323571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0756" y="2904692"/>
            <a:ext cx="67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1403" y="3439811"/>
            <a:ext cx="638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93128" y="380860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2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47745" y="3879439"/>
            <a:ext cx="1656184" cy="46316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940152" y="243644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Задача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2080" y="3540936"/>
            <a:ext cx="1836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Ответ: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56744" y="316630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Propisi" pitchFamily="2" charset="0"/>
              </a:rPr>
              <a:t>8</a:t>
            </a:r>
            <a:r>
              <a:rPr lang="ru-RU" sz="3600" dirty="0" smtClean="0">
                <a:latin typeface="Propisi" pitchFamily="2" charset="0"/>
              </a:rPr>
              <a:t> – 2 = </a:t>
            </a:r>
            <a:r>
              <a:rPr lang="ru-RU" sz="3600" dirty="0">
                <a:latin typeface="Propisi" pitchFamily="2" charset="0"/>
              </a:rPr>
              <a:t>6</a:t>
            </a:r>
            <a:r>
              <a:rPr lang="ru-RU" sz="3600" dirty="0" smtClean="0">
                <a:latin typeface="Propisi" pitchFamily="2" charset="0"/>
              </a:rPr>
              <a:t> (с.)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57482" y="3740991"/>
            <a:ext cx="1834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Propisi" pitchFamily="2" charset="0"/>
              </a:rPr>
              <a:t>6</a:t>
            </a:r>
            <a:r>
              <a:rPr lang="ru-RU" sz="3600" dirty="0" smtClean="0">
                <a:latin typeface="Propisi" pitchFamily="2" charset="0"/>
              </a:rPr>
              <a:t> стульев.</a:t>
            </a:r>
            <a:endParaRPr lang="ru-RU" sz="3600" dirty="0">
              <a:latin typeface="Propis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224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2012-02-08T06:51:04Z</dcterms:created>
  <dcterms:modified xsi:type="dcterms:W3CDTF">2012-02-09T02:58:30Z</dcterms:modified>
</cp:coreProperties>
</file>