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34" r:id="rId4"/>
    <p:sldId id="359" r:id="rId5"/>
    <p:sldId id="318" r:id="rId6"/>
    <p:sldId id="335" r:id="rId7"/>
    <p:sldId id="360" r:id="rId8"/>
    <p:sldId id="321" r:id="rId9"/>
    <p:sldId id="336" r:id="rId10"/>
    <p:sldId id="361" r:id="rId11"/>
    <p:sldId id="324" r:id="rId12"/>
    <p:sldId id="337" r:id="rId13"/>
    <p:sldId id="362" r:id="rId14"/>
    <p:sldId id="327" r:id="rId15"/>
    <p:sldId id="338" r:id="rId16"/>
    <p:sldId id="363" r:id="rId17"/>
    <p:sldId id="330" r:id="rId18"/>
    <p:sldId id="339" r:id="rId19"/>
    <p:sldId id="364" r:id="rId20"/>
    <p:sldId id="257" r:id="rId21"/>
    <p:sldId id="340" r:id="rId22"/>
    <p:sldId id="365" r:id="rId23"/>
    <p:sldId id="260" r:id="rId24"/>
    <p:sldId id="341" r:id="rId25"/>
    <p:sldId id="366" r:id="rId26"/>
    <p:sldId id="263" r:id="rId27"/>
    <p:sldId id="342" r:id="rId28"/>
    <p:sldId id="367" r:id="rId29"/>
    <p:sldId id="266" r:id="rId30"/>
    <p:sldId id="343" r:id="rId31"/>
    <p:sldId id="368" r:id="rId32"/>
    <p:sldId id="269" r:id="rId33"/>
    <p:sldId id="344" r:id="rId34"/>
    <p:sldId id="369" r:id="rId35"/>
    <p:sldId id="272" r:id="rId36"/>
    <p:sldId id="345" r:id="rId37"/>
    <p:sldId id="370" r:id="rId38"/>
    <p:sldId id="275" r:id="rId39"/>
    <p:sldId id="346" r:id="rId40"/>
    <p:sldId id="371" r:id="rId41"/>
    <p:sldId id="278" r:id="rId42"/>
    <p:sldId id="347" r:id="rId43"/>
    <p:sldId id="372" r:id="rId44"/>
    <p:sldId id="281" r:id="rId45"/>
    <p:sldId id="348" r:id="rId46"/>
    <p:sldId id="373" r:id="rId47"/>
    <p:sldId id="284" r:id="rId48"/>
    <p:sldId id="349" r:id="rId49"/>
    <p:sldId id="374" r:id="rId50"/>
    <p:sldId id="287" r:id="rId51"/>
    <p:sldId id="350" r:id="rId52"/>
    <p:sldId id="375" r:id="rId53"/>
    <p:sldId id="288" r:id="rId54"/>
    <p:sldId id="351" r:id="rId55"/>
    <p:sldId id="376" r:id="rId56"/>
    <p:sldId id="293" r:id="rId57"/>
    <p:sldId id="352" r:id="rId58"/>
    <p:sldId id="377" r:id="rId59"/>
    <p:sldId id="296" r:id="rId60"/>
    <p:sldId id="353" r:id="rId61"/>
    <p:sldId id="378" r:id="rId62"/>
    <p:sldId id="299" r:id="rId63"/>
    <p:sldId id="354" r:id="rId64"/>
    <p:sldId id="379" r:id="rId65"/>
    <p:sldId id="302" r:id="rId66"/>
    <p:sldId id="355" r:id="rId67"/>
    <p:sldId id="380" r:id="rId68"/>
    <p:sldId id="305" r:id="rId69"/>
    <p:sldId id="356" r:id="rId70"/>
    <p:sldId id="381" r:id="rId71"/>
    <p:sldId id="308" r:id="rId72"/>
    <p:sldId id="357" r:id="rId73"/>
    <p:sldId id="383" r:id="rId74"/>
    <p:sldId id="311" r:id="rId75"/>
    <p:sldId id="358" r:id="rId76"/>
    <p:sldId id="382" r:id="rId77"/>
    <p:sldId id="314" r:id="rId7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2" autoAdjust="0"/>
    <p:restoredTop sz="94660"/>
  </p:normalViewPr>
  <p:slideViewPr>
    <p:cSldViewPr>
      <p:cViewPr varScale="1">
        <p:scale>
          <a:sx n="74" d="100"/>
          <a:sy n="7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27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6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7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7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6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64.xml"/><Relationship Id="rId2" Type="http://schemas.openxmlformats.org/officeDocument/2006/relationships/slide" Target="slide65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6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67.xml"/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70.xml"/><Relationship Id="rId2" Type="http://schemas.openxmlformats.org/officeDocument/2006/relationships/slide" Target="slide7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slide" Target="slide74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" Target="slide75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76.xml"/><Relationship Id="rId2" Type="http://schemas.openxmlformats.org/officeDocument/2006/relationships/slide" Target="slide77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35743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6572264" y="5929330"/>
            <a:ext cx="214314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35743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 flipH="1">
            <a:off x="3286116" y="1714488"/>
            <a:ext cx="1857388" cy="150019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36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3929058" y="114298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786454"/>
            <a:ext cx="214314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120ч в минуты?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120ч в минуты?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: 60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: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</a:t>
            </a:r>
            <a:r>
              <a:rPr lang="ru-RU" sz="4000" strike="sngStrike" dirty="0" err="1" smtClean="0">
                <a:solidFill>
                  <a:schemeClr val="tx1"/>
                </a:solidFill>
              </a:rPr>
              <a:t>х</a:t>
            </a:r>
            <a:r>
              <a:rPr lang="ru-RU" sz="4000" strike="sngStrike" dirty="0" smtClean="0">
                <a:solidFill>
                  <a:schemeClr val="tx1"/>
                </a:solidFill>
              </a:rPr>
              <a:t>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9" name="Овал 8">
            <a:hlinkClick r:id="rId5" action="ppaction://hlinksldjump"/>
          </p:cNvPr>
          <p:cNvSpPr/>
          <p:nvPr/>
        </p:nvSpPr>
        <p:spPr>
          <a:xfrm>
            <a:off x="5786446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35743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3357554" y="1714488"/>
            <a:ext cx="2000264" cy="150019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36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4071934" y="114298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786454"/>
            <a:ext cx="214314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120ч в сутки?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120ч в сутки?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</a:t>
            </a:r>
            <a:r>
              <a:rPr lang="ru-RU" sz="4000" strike="sngStrike" dirty="0" err="1" smtClean="0">
                <a:solidFill>
                  <a:schemeClr val="tx1"/>
                </a:solidFill>
              </a:rPr>
              <a:t>х</a:t>
            </a:r>
            <a:r>
              <a:rPr lang="ru-RU" sz="4000" strike="sngStrike" dirty="0" smtClean="0">
                <a:solidFill>
                  <a:schemeClr val="tx1"/>
                </a:solidFill>
              </a:rPr>
              <a:t> 60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: 60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</a:t>
            </a:r>
            <a:r>
              <a:rPr lang="ru-RU" sz="4000" strike="sngStrike" dirty="0" err="1" smtClean="0">
                <a:solidFill>
                  <a:schemeClr val="tx1"/>
                </a:solidFill>
              </a:rPr>
              <a:t>х</a:t>
            </a:r>
            <a:r>
              <a:rPr lang="ru-RU" sz="4000" strike="sngStrike" dirty="0" smtClean="0">
                <a:solidFill>
                  <a:schemeClr val="tx1"/>
                </a:solidFill>
              </a:rPr>
              <a:t>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9" name="Овал 8">
            <a:hlinkClick r:id="rId5" action="ppaction://hlinksldjump"/>
          </p:cNvPr>
          <p:cNvSpPr/>
          <p:nvPr/>
        </p:nvSpPr>
        <p:spPr>
          <a:xfrm>
            <a:off x="5786446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35743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 flipH="1">
            <a:off x="1643042" y="1785926"/>
            <a:ext cx="1857388" cy="150019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36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2357422" y="1285860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786454"/>
            <a:ext cx="214314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120сут. в часы?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120сут. в часы?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: 60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: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</a:t>
            </a:r>
            <a:r>
              <a:rPr lang="ru-RU" sz="4000" strike="sngStrike" dirty="0" err="1" smtClean="0">
                <a:solidFill>
                  <a:schemeClr val="tx1"/>
                </a:solidFill>
              </a:rPr>
              <a:t>х</a:t>
            </a:r>
            <a:r>
              <a:rPr lang="ru-RU" sz="4000" strike="sngStrike" dirty="0" smtClean="0">
                <a:solidFill>
                  <a:schemeClr val="tx1"/>
                </a:solidFill>
              </a:rPr>
              <a:t>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9" name="Овал 8">
            <a:hlinkClick r:id="rId6" action="ppaction://hlinksldjump"/>
          </p:cNvPr>
          <p:cNvSpPr/>
          <p:nvPr/>
        </p:nvSpPr>
        <p:spPr>
          <a:xfrm>
            <a:off x="5786446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35743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1571604" y="1785926"/>
            <a:ext cx="2000264" cy="150019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36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2285984" y="1214422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786454"/>
            <a:ext cx="214314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перевести 120с в минуты?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5786" y="185736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292893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1000100" y="442913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42926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3мин18с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318с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198с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42899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90с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3мин18с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57224" y="2071678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318с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357818" y="3214686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198с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2000232" y="457200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90с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5929322" y="1000108"/>
            <a:ext cx="2000264" cy="150019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36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6643702" y="500042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4500570"/>
            <a:ext cx="65245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3мин18с=60с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3мин + 18с=198с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57226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5мин25с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125с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525с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143240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325с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5мин25с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000100" y="2428868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125с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143504" y="342900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525с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1643042" y="4714884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325с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5929322" y="1000108"/>
            <a:ext cx="2000264" cy="150019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36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6643702" y="500042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4500570"/>
            <a:ext cx="65245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5мин25с=60с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5мин + 25с=325с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57226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2ч6с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126с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7206с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26с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2ч6с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000100" y="2357430"/>
            <a:ext cx="2571768" cy="1143008"/>
          </a:xfrm>
          <a:prstGeom prst="trapezoid">
            <a:avLst>
              <a:gd name="adj" fmla="val 23712"/>
            </a:avLst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126с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357818" y="3214686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7206с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2071670" y="4786322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26с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3428992" y="1214422"/>
            <a:ext cx="4500594" cy="12858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423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5572132" y="500042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4643446"/>
            <a:ext cx="55370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2ч6с=3600с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2ч + 6с=7206с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57226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1ч37с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3637с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97с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137с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перевести 120с в минуты?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57364"/>
            <a:ext cx="3214710" cy="78581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</a:t>
            </a:r>
            <a:r>
              <a:rPr lang="ru-RU" sz="4000" strike="sngStrike" dirty="0" err="1" smtClean="0">
                <a:solidFill>
                  <a:schemeClr val="tx1"/>
                </a:solidFill>
              </a:rPr>
              <a:t>х</a:t>
            </a:r>
            <a:r>
              <a:rPr lang="ru-RU" sz="4000" strike="sngStrike" dirty="0" smtClean="0">
                <a:solidFill>
                  <a:schemeClr val="tx1"/>
                </a:solidFill>
              </a:rPr>
              <a:t> 60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4643438" y="2928934"/>
            <a:ext cx="3214710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4429132"/>
            <a:ext cx="3214710" cy="78581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: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4786314" y="5429264"/>
            <a:ext cx="3214710" cy="78581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</a:t>
            </a:r>
            <a:r>
              <a:rPr lang="ru-RU" sz="4000" strike="sngStrike" dirty="0" err="1" smtClean="0">
                <a:solidFill>
                  <a:schemeClr val="tx1"/>
                </a:solidFill>
              </a:rPr>
              <a:t>х</a:t>
            </a:r>
            <a:r>
              <a:rPr lang="ru-RU" sz="4000" strike="sngStrike" dirty="0" smtClean="0">
                <a:solidFill>
                  <a:schemeClr val="tx1"/>
                </a:solidFill>
              </a:rPr>
              <a:t>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10" name="Овал 9">
            <a:hlinkClick r:id="rId5" action="ppaction://hlinksldjump"/>
          </p:cNvPr>
          <p:cNvSpPr/>
          <p:nvPr/>
        </p:nvSpPr>
        <p:spPr>
          <a:xfrm>
            <a:off x="5786446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1ч37с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785786" y="1857364"/>
            <a:ext cx="2571768" cy="1143008"/>
          </a:xfrm>
          <a:prstGeom prst="trapezoid">
            <a:avLst>
              <a:gd name="adj" fmla="val 2371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3637с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357818" y="307181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97с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2000232" y="4071942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137с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3428992" y="1214422"/>
            <a:ext cx="4500594" cy="12858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423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5572132" y="500042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4643446"/>
            <a:ext cx="60051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1ч37с=3600с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1ч + 37с=3637с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57226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3ч2мин2с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322с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10922с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3722с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3ч2мин2с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14414" y="200024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322с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429256" y="3143248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10922с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2143108" y="3929066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3722с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3428992" y="1071546"/>
            <a:ext cx="4857784" cy="12858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281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5572132" y="500042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8390" y="4643446"/>
            <a:ext cx="90156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3ч2мин2с=3600с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3ч+60с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2мин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+2с=10922с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57226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Круговая стрелка 15"/>
          <p:cNvSpPr/>
          <p:nvPr/>
        </p:nvSpPr>
        <p:spPr>
          <a:xfrm>
            <a:off x="5357818" y="1428736"/>
            <a:ext cx="2357454" cy="99060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904364"/>
              <a:gd name="adj5" fmla="val 423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2ч3мин1с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301с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231с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7381с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2ч3мин1с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57224" y="1928802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301с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286380" y="342900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231с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1785918" y="4071942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7381с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Овал 8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3428992" y="1071546"/>
            <a:ext cx="4857784" cy="12858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281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5572132" y="500042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8390" y="4643446"/>
            <a:ext cx="87815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2ч3мин1с=3600с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2ч+60с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3мин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+1с=7381с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57226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Круговая стрелка 15"/>
          <p:cNvSpPr/>
          <p:nvPr/>
        </p:nvSpPr>
        <p:spPr>
          <a:xfrm>
            <a:off x="5357818" y="1428736"/>
            <a:ext cx="2357454" cy="99060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904364"/>
              <a:gd name="adj5" fmla="val 423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480с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48мин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4857752" y="2428868"/>
            <a:ext cx="2786082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28800мин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480с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714348" y="2143116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48мин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357818" y="3286124"/>
            <a:ext cx="2786082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28800мин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1714480" y="4500570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35743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 flipH="1">
            <a:off x="5857884" y="1714488"/>
            <a:ext cx="1857388" cy="150019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36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6500826" y="1214422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786454"/>
            <a:ext cx="214314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 flipH="1">
            <a:off x="5929322" y="1214422"/>
            <a:ext cx="1928826" cy="1285884"/>
          </a:xfrm>
          <a:prstGeom prst="circularArrow">
            <a:avLst>
              <a:gd name="adj1" fmla="val 9528"/>
              <a:gd name="adj2" fmla="val 1103403"/>
              <a:gd name="adj3" fmla="val 20668933"/>
              <a:gd name="adj4" fmla="val 10708600"/>
              <a:gd name="adj5" fmla="val 281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6572264" y="571480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4643446"/>
            <a:ext cx="47115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480с=480с : 60с =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3мин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57226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2ч15мин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135мин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215мин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75мин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2ч15мин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785786" y="2214554"/>
            <a:ext cx="2571768" cy="1143008"/>
          </a:xfrm>
          <a:prstGeom prst="trapezoid">
            <a:avLst>
              <a:gd name="adj" fmla="val 2371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135мин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286380" y="3357562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215мин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2000232" y="4071942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75мин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3428992" y="1071546"/>
            <a:ext cx="2286016" cy="12858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281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4357686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643446"/>
            <a:ext cx="76658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2ч15мин=60мин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2ч+15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мин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=135мин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6ч120с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6120мин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480мин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362мин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6ч120с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714348" y="2214554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6120мин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286380" y="3214686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480мин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2214546" y="4071942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362мин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3428992" y="1071546"/>
            <a:ext cx="2286016" cy="12858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3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4357686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643446"/>
            <a:ext cx="77412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6ч120с=60мин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6ч+120с :60с=135мин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Круговая стрелка 13"/>
          <p:cNvSpPr/>
          <p:nvPr/>
        </p:nvSpPr>
        <p:spPr>
          <a:xfrm flipH="1">
            <a:off x="5929322" y="1071546"/>
            <a:ext cx="2000264" cy="1223970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6572264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572264" y="407194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5ч20мин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302мин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520мин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5ч20мин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000100" y="2214554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302мин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429256" y="3214686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2143108" y="4786322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520мин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9" name="Овал 8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3428992" y="1071546"/>
            <a:ext cx="2286016" cy="12858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3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4357686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643446"/>
            <a:ext cx="76658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5ч20мин=60мин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5ч+20мин=320мин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перевести 120мин в секунды?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5786" y="185736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4643438" y="292893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1000100" y="442913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42926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720с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714348" y="1928802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92895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43200мин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720с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92866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72мин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357818" y="3286124"/>
            <a:ext cx="292895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43200мин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2285984" y="4572008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4643446"/>
            <a:ext cx="47371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720с=720с : 60с=12мин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Круговая стрелка 13"/>
          <p:cNvSpPr/>
          <p:nvPr/>
        </p:nvSpPr>
        <p:spPr>
          <a:xfrm flipH="1">
            <a:off x="5929322" y="1071546"/>
            <a:ext cx="2000264" cy="1223970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6572264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572264" y="407194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3ч60с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181мин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360мин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186мин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3ч60с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642910" y="1928802"/>
            <a:ext cx="2571768" cy="1143008"/>
          </a:xfrm>
          <a:prstGeom prst="trapezoid">
            <a:avLst>
              <a:gd name="adj" fmla="val 2371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181мин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" action="ppaction://noaction"/>
          </p:cNvPr>
          <p:cNvSpPr/>
          <p:nvPr/>
        </p:nvSpPr>
        <p:spPr>
          <a:xfrm>
            <a:off x="5429256" y="3286124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360мин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" action="ppaction://noaction"/>
          </p:cNvPr>
          <p:cNvSpPr/>
          <p:nvPr/>
        </p:nvSpPr>
        <p:spPr>
          <a:xfrm>
            <a:off x="1285852" y="457200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186мин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3428992" y="1071546"/>
            <a:ext cx="2286016" cy="12858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3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4357686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643446"/>
            <a:ext cx="72731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3ч60с=60мин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3ч+60с :60с=181мин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Круговая стрелка 13"/>
          <p:cNvSpPr/>
          <p:nvPr/>
        </p:nvSpPr>
        <p:spPr>
          <a:xfrm flipH="1">
            <a:off x="5929322" y="1071546"/>
            <a:ext cx="2000264" cy="1223970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6572264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572264" y="407194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7200с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72ч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7200с</a:t>
            </a:r>
            <a:endParaRPr lang="ru-RU" dirty="0"/>
          </a:p>
        </p:txBody>
      </p:sp>
      <p:sp>
        <p:nvSpPr>
          <p:cNvPr id="4" name="Трапеция 3">
            <a:hlinkClick r:id="" action="ppaction://noaction"/>
          </p:cNvPr>
          <p:cNvSpPr/>
          <p:nvPr/>
        </p:nvSpPr>
        <p:spPr>
          <a:xfrm>
            <a:off x="714348" y="2143116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72ч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" action="ppaction://noaction"/>
          </p:cNvPr>
          <p:cNvSpPr/>
          <p:nvPr/>
        </p:nvSpPr>
        <p:spPr>
          <a:xfrm>
            <a:off x="5286380" y="314324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120ч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1857356" y="4643446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4643446"/>
            <a:ext cx="51411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7200с =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7200с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:3600с = 2ч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Круговая стрелка 13"/>
          <p:cNvSpPr/>
          <p:nvPr/>
        </p:nvSpPr>
        <p:spPr>
          <a:xfrm flipH="1">
            <a:off x="3428992" y="928670"/>
            <a:ext cx="4500594" cy="1366846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980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5572132" y="285728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572264" y="407194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420мин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25200ч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42ч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перевести 120мин в секунды?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5786" y="1857364"/>
            <a:ext cx="3214710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4643438" y="292893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: 60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1000100" y="442913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: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42926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</a:t>
            </a:r>
            <a:r>
              <a:rPr lang="ru-RU" sz="4000" strike="sngStrike" dirty="0" err="1" smtClean="0">
                <a:solidFill>
                  <a:schemeClr val="tx1"/>
                </a:solidFill>
              </a:rPr>
              <a:t>х</a:t>
            </a:r>
            <a:r>
              <a:rPr lang="ru-RU" sz="4000" strike="sngStrike" dirty="0" smtClean="0">
                <a:solidFill>
                  <a:schemeClr val="tx1"/>
                </a:solidFill>
              </a:rPr>
              <a:t>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5786446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420мин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928662" y="2357430"/>
            <a:ext cx="2571768" cy="1143008"/>
          </a:xfrm>
          <a:prstGeom prst="trapezoid">
            <a:avLst>
              <a:gd name="adj" fmla="val 2371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" action="ppaction://noaction"/>
          </p:cNvPr>
          <p:cNvSpPr/>
          <p:nvPr/>
        </p:nvSpPr>
        <p:spPr>
          <a:xfrm>
            <a:off x="5214942" y="3214686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25200ч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" action="ppaction://noaction"/>
          </p:cNvPr>
          <p:cNvSpPr/>
          <p:nvPr/>
        </p:nvSpPr>
        <p:spPr>
          <a:xfrm>
            <a:off x="1785918" y="4714884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42ч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4643446"/>
            <a:ext cx="60292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420мин =420мин : 60мин =7ч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Круговая стрелка 13"/>
          <p:cNvSpPr/>
          <p:nvPr/>
        </p:nvSpPr>
        <p:spPr>
          <a:xfrm flipH="1">
            <a:off x="3571868" y="1285860"/>
            <a:ext cx="2000264" cy="1223970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4143372" y="714356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10800с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108ч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10800с</a:t>
            </a:r>
            <a:endParaRPr lang="ru-RU" dirty="0"/>
          </a:p>
        </p:txBody>
      </p:sp>
      <p:sp>
        <p:nvSpPr>
          <p:cNvPr id="4" name="Трапеция 3">
            <a:hlinkClick r:id="" action="ppaction://noaction"/>
          </p:cNvPr>
          <p:cNvSpPr/>
          <p:nvPr/>
        </p:nvSpPr>
        <p:spPr>
          <a:xfrm>
            <a:off x="857224" y="2428868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108ч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" action="ppaction://noaction"/>
          </p:cNvPr>
          <p:cNvSpPr/>
          <p:nvPr/>
        </p:nvSpPr>
        <p:spPr>
          <a:xfrm>
            <a:off x="5429256" y="350043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180ч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2357422" y="5000636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4643446"/>
            <a:ext cx="55050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10800с =10800с : 3600с =3ч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2912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Круговая стрелка 13"/>
          <p:cNvSpPr/>
          <p:nvPr/>
        </p:nvSpPr>
        <p:spPr>
          <a:xfrm flipH="1">
            <a:off x="3571868" y="1071546"/>
            <a:ext cx="4286280" cy="14382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5786446" y="571480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572264" y="400050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3сут.2ч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74ч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182ч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3сут.2ч</a:t>
            </a:r>
            <a:endParaRPr lang="ru-RU" dirty="0"/>
          </a:p>
        </p:txBody>
      </p:sp>
      <p:sp>
        <p:nvSpPr>
          <p:cNvPr id="4" name="Трапеция 3">
            <a:hlinkClick r:id="" action="ppaction://noaction"/>
          </p:cNvPr>
          <p:cNvSpPr/>
          <p:nvPr/>
        </p:nvSpPr>
        <p:spPr>
          <a:xfrm>
            <a:off x="500034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32ч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357818" y="3357562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74ч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" action="ppaction://noaction"/>
          </p:cNvPr>
          <p:cNvSpPr/>
          <p:nvPr/>
        </p:nvSpPr>
        <p:spPr>
          <a:xfrm>
            <a:off x="1785918" y="4786322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182ч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4643446"/>
            <a:ext cx="58815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3сут.2ч =24ч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3сут. + 2ч =74ч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000232" y="407194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Круговая стрелка 13"/>
          <p:cNvSpPr/>
          <p:nvPr/>
        </p:nvSpPr>
        <p:spPr>
          <a:xfrm>
            <a:off x="1643042" y="1000108"/>
            <a:ext cx="2214578" cy="14382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2428860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5сут.23ч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143ч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323ч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523ч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5сут.23ч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714348" y="2143116"/>
            <a:ext cx="2571768" cy="1143008"/>
          </a:xfrm>
          <a:prstGeom prst="trapezoid">
            <a:avLst>
              <a:gd name="adj" fmla="val 2371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143ч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" action="ppaction://noaction"/>
          </p:cNvPr>
          <p:cNvSpPr/>
          <p:nvPr/>
        </p:nvSpPr>
        <p:spPr>
          <a:xfrm>
            <a:off x="5572132" y="3286124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323ч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" action="ppaction://noaction"/>
          </p:cNvPr>
          <p:cNvSpPr/>
          <p:nvPr/>
        </p:nvSpPr>
        <p:spPr>
          <a:xfrm>
            <a:off x="2071670" y="4357694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523ч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35743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5857884" y="1785926"/>
            <a:ext cx="2000264" cy="1500198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36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27" name="Овал 26"/>
          <p:cNvSpPr/>
          <p:nvPr/>
        </p:nvSpPr>
        <p:spPr>
          <a:xfrm>
            <a:off x="6500826" y="1214422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786454"/>
            <a:ext cx="214314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4643446"/>
            <a:ext cx="65836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5сут.23ч =24ч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5сут. + 23ч =143ч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000232" y="407194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Круговая стрелка 13"/>
          <p:cNvSpPr/>
          <p:nvPr/>
        </p:nvSpPr>
        <p:spPr>
          <a:xfrm>
            <a:off x="1643042" y="1000108"/>
            <a:ext cx="2214578" cy="14382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2428860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2сут.120мин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2120ч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122ч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50ч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2сут.120мин</a:t>
            </a:r>
            <a:endParaRPr lang="ru-RU" dirty="0"/>
          </a:p>
        </p:txBody>
      </p:sp>
      <p:sp>
        <p:nvSpPr>
          <p:cNvPr id="4" name="Трапеция 3">
            <a:hlinkClick r:id="" action="ppaction://noaction"/>
          </p:cNvPr>
          <p:cNvSpPr/>
          <p:nvPr/>
        </p:nvSpPr>
        <p:spPr>
          <a:xfrm>
            <a:off x="642910" y="2285992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2120ч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" action="ppaction://noaction"/>
          </p:cNvPr>
          <p:cNvSpPr/>
          <p:nvPr/>
        </p:nvSpPr>
        <p:spPr>
          <a:xfrm>
            <a:off x="5429256" y="3286124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122ч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1857356" y="4714884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4643446"/>
            <a:ext cx="84598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2сут.120мин =24ч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2сут. + 120мин:60мин =50ч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000232" y="407194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Круговая стрелка 13"/>
          <p:cNvSpPr/>
          <p:nvPr/>
        </p:nvSpPr>
        <p:spPr>
          <a:xfrm>
            <a:off x="1500166" y="1000108"/>
            <a:ext cx="2214578" cy="14382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2428860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tx1"/>
                </a:solidFill>
              </a:rPr>
              <a:t>х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Круговая стрелка 16"/>
          <p:cNvSpPr/>
          <p:nvPr/>
        </p:nvSpPr>
        <p:spPr>
          <a:xfrm flipH="1">
            <a:off x="3571868" y="1000108"/>
            <a:ext cx="2214578" cy="14382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8" name="Овал 17"/>
          <p:cNvSpPr/>
          <p:nvPr/>
        </p:nvSpPr>
        <p:spPr>
          <a:xfrm>
            <a:off x="4429124" y="428604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300мин3600с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3900ч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301ч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300мин3600с</a:t>
            </a:r>
            <a:endParaRPr lang="ru-RU" dirty="0"/>
          </a:p>
        </p:txBody>
      </p:sp>
      <p:sp>
        <p:nvSpPr>
          <p:cNvPr id="4" name="Трапеция 3">
            <a:hlinkClick r:id="" action="ppaction://noaction"/>
          </p:cNvPr>
          <p:cNvSpPr/>
          <p:nvPr/>
        </p:nvSpPr>
        <p:spPr>
          <a:xfrm>
            <a:off x="785786" y="2786058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3900ч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429256" y="3214686"/>
            <a:ext cx="2571768" cy="114300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" action="ppaction://noaction"/>
          </p:cNvPr>
          <p:cNvSpPr/>
          <p:nvPr/>
        </p:nvSpPr>
        <p:spPr>
          <a:xfrm>
            <a:off x="2571736" y="485776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trike="sngStrike" dirty="0" smtClean="0">
                <a:solidFill>
                  <a:schemeClr val="tx1"/>
                </a:solidFill>
              </a:rPr>
              <a:t>301ч</a:t>
            </a:r>
            <a:endParaRPr lang="ru-RU" sz="4000" b="1" strike="sngStrike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6072198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143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21468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285720" y="5929330"/>
            <a:ext cx="1714512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643446"/>
            <a:ext cx="84529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300мин3600с =300мин:60мин+3600с:3600с=6ч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000232" y="407194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Круговая стрелка 13"/>
          <p:cNvSpPr/>
          <p:nvPr/>
        </p:nvSpPr>
        <p:spPr>
          <a:xfrm flipH="1">
            <a:off x="3571868" y="1142984"/>
            <a:ext cx="2000264" cy="14382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6" name="Овал 15"/>
          <p:cNvSpPr/>
          <p:nvPr/>
        </p:nvSpPr>
        <p:spPr>
          <a:xfrm>
            <a:off x="5500694" y="214290"/>
            <a:ext cx="571504" cy="5715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: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Круговая стрелка 16"/>
          <p:cNvSpPr/>
          <p:nvPr/>
        </p:nvSpPr>
        <p:spPr>
          <a:xfrm flipH="1">
            <a:off x="3286116" y="642918"/>
            <a:ext cx="4572032" cy="1438284"/>
          </a:xfrm>
          <a:prstGeom prst="circularArrow">
            <a:avLst>
              <a:gd name="adj1" fmla="val 9528"/>
              <a:gd name="adj2" fmla="val 1142319"/>
              <a:gd name="adj3" fmla="val 20668933"/>
              <a:gd name="adj4" fmla="val 10800000"/>
              <a:gd name="adj5" fmla="val 164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419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Ты хорошо потрудился!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120мин в часы?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120мин в часы?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</a:t>
            </a:r>
            <a:r>
              <a:rPr lang="ru-RU" sz="4000" strike="sngStrike" dirty="0" err="1" smtClean="0">
                <a:solidFill>
                  <a:schemeClr val="tx1"/>
                </a:solidFill>
              </a:rPr>
              <a:t>х</a:t>
            </a:r>
            <a:r>
              <a:rPr lang="ru-RU" sz="4000" strike="sngStrike" dirty="0" smtClean="0">
                <a:solidFill>
                  <a:schemeClr val="tx1"/>
                </a:solidFill>
              </a:rPr>
              <a:t> 60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: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trike="sngStrike" dirty="0" smtClean="0">
                <a:solidFill>
                  <a:schemeClr val="tx1"/>
                </a:solidFill>
              </a:rPr>
              <a:t>120 </a:t>
            </a:r>
            <a:r>
              <a:rPr lang="ru-RU" sz="4000" strike="sngStrike" dirty="0" err="1" smtClean="0">
                <a:solidFill>
                  <a:schemeClr val="tx1"/>
                </a:solidFill>
              </a:rPr>
              <a:t>х</a:t>
            </a:r>
            <a:r>
              <a:rPr lang="ru-RU" sz="4000" strike="sngStrike" dirty="0" smtClean="0">
                <a:solidFill>
                  <a:schemeClr val="tx1"/>
                </a:solidFill>
              </a:rPr>
              <a:t> 24</a:t>
            </a:r>
            <a:endParaRPr lang="ru-RU" sz="4000" strike="sngStrike" dirty="0">
              <a:solidFill>
                <a:schemeClr val="tx1"/>
              </a:solidFill>
            </a:endParaRPr>
          </a:p>
        </p:txBody>
      </p:sp>
      <p:sp>
        <p:nvSpPr>
          <p:cNvPr id="9" name="Овал 8">
            <a:hlinkClick r:id="rId5" action="ppaction://hlinksldjump"/>
          </p:cNvPr>
          <p:cNvSpPr/>
          <p:nvPr/>
        </p:nvSpPr>
        <p:spPr>
          <a:xfrm>
            <a:off x="5786446" y="1571612"/>
            <a:ext cx="1214446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779</Words>
  <PresentationFormat>Экран (4:3)</PresentationFormat>
  <Paragraphs>389</Paragraphs>
  <Slides>77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Тема Office</vt:lpstr>
      <vt:lpstr>Слайд 1</vt:lpstr>
      <vt:lpstr>Как перевести 120с в минуты?</vt:lpstr>
      <vt:lpstr>Как перевести 120с в минуты?</vt:lpstr>
      <vt:lpstr>Слайд 4</vt:lpstr>
      <vt:lpstr>Как перевести 120мин в секунды?</vt:lpstr>
      <vt:lpstr>Как перевести 120мин в секунды?</vt:lpstr>
      <vt:lpstr>Слайд 7</vt:lpstr>
      <vt:lpstr>Как перевести 120мин в часы?</vt:lpstr>
      <vt:lpstr>Как перевести 120мин в часы?</vt:lpstr>
      <vt:lpstr>Слайд 10</vt:lpstr>
      <vt:lpstr>Как перевести 120ч в минуты?</vt:lpstr>
      <vt:lpstr>Как перевести 120ч в минуты?</vt:lpstr>
      <vt:lpstr>Слайд 13</vt:lpstr>
      <vt:lpstr>Как перевести 120ч в сутки?</vt:lpstr>
      <vt:lpstr>Как перевести 120ч в сутки?</vt:lpstr>
      <vt:lpstr>Слайд 16</vt:lpstr>
      <vt:lpstr>Как перевести 120сут. в часы?</vt:lpstr>
      <vt:lpstr>Как перевести 120сут. в часы?</vt:lpstr>
      <vt:lpstr>Слайд 19</vt:lpstr>
      <vt:lpstr>Переведи в секунды: 3мин18с</vt:lpstr>
      <vt:lpstr>Переведи в секунды: 3мин18с</vt:lpstr>
      <vt:lpstr>Слайд 22</vt:lpstr>
      <vt:lpstr>Переведи в секунды: 5мин25с</vt:lpstr>
      <vt:lpstr>Переведи в секунды: 5мин25с</vt:lpstr>
      <vt:lpstr>Слайд 25</vt:lpstr>
      <vt:lpstr>Переведи в секунды: 2ч6с</vt:lpstr>
      <vt:lpstr>Переведи в секунды: 2ч6с</vt:lpstr>
      <vt:lpstr>Слайд 28</vt:lpstr>
      <vt:lpstr>Переведи в секунды: 1ч37с</vt:lpstr>
      <vt:lpstr>Переведи в секунды: 1ч37с</vt:lpstr>
      <vt:lpstr>Слайд 31</vt:lpstr>
      <vt:lpstr>Переведи в секунды: 3ч2мин2с</vt:lpstr>
      <vt:lpstr>Переведи в секунды: 3ч2мин2с</vt:lpstr>
      <vt:lpstr>Слайд 34</vt:lpstr>
      <vt:lpstr>Переведи в секунды: 2ч3мин1с</vt:lpstr>
      <vt:lpstr>Переведи в секунды: 2ч3мин1с</vt:lpstr>
      <vt:lpstr>Слайд 37</vt:lpstr>
      <vt:lpstr>Переведи в минуты: 480с</vt:lpstr>
      <vt:lpstr>Переведи в минуты: 480с</vt:lpstr>
      <vt:lpstr>Слайд 40</vt:lpstr>
      <vt:lpstr>Переведи в минуты: 2ч15мин</vt:lpstr>
      <vt:lpstr>Переведи в минуты: 2ч15мин</vt:lpstr>
      <vt:lpstr>Слайд 43</vt:lpstr>
      <vt:lpstr>Переведи в минуты: 6ч120с</vt:lpstr>
      <vt:lpstr>Переведи в минуты: 6ч120с</vt:lpstr>
      <vt:lpstr>Слайд 46</vt:lpstr>
      <vt:lpstr>Переведи в минуты: 5ч20мин</vt:lpstr>
      <vt:lpstr>Переведи в минуты: 5ч20мин</vt:lpstr>
      <vt:lpstr>Слайд 49</vt:lpstr>
      <vt:lpstr>Переведи в минуты: 720с</vt:lpstr>
      <vt:lpstr>Переведи в минуты: 720с</vt:lpstr>
      <vt:lpstr>Слайд 52</vt:lpstr>
      <vt:lpstr>Переведи в минуты: 3ч60с</vt:lpstr>
      <vt:lpstr>Переведи в минуты: 3ч60с</vt:lpstr>
      <vt:lpstr>Слайд 55</vt:lpstr>
      <vt:lpstr>Переведи в часы: 7200с</vt:lpstr>
      <vt:lpstr>Переведи в часы: 7200с</vt:lpstr>
      <vt:lpstr>Слайд 58</vt:lpstr>
      <vt:lpstr>Переведи в часы: 420мин</vt:lpstr>
      <vt:lpstr>Переведи в часы: 420мин</vt:lpstr>
      <vt:lpstr>Слайд 61</vt:lpstr>
      <vt:lpstr>Переведи в часы: 10800с</vt:lpstr>
      <vt:lpstr>Переведи в часы: 10800с</vt:lpstr>
      <vt:lpstr>Слайд 64</vt:lpstr>
      <vt:lpstr>Переведи в часы: 3сут.2ч</vt:lpstr>
      <vt:lpstr>Переведи в часы: 3сут.2ч</vt:lpstr>
      <vt:lpstr>Слайд 67</vt:lpstr>
      <vt:lpstr>Переведи в часы: 5сут.23ч</vt:lpstr>
      <vt:lpstr>Переведи в часы: 5сут.23ч</vt:lpstr>
      <vt:lpstr>Слайд 70</vt:lpstr>
      <vt:lpstr>Переведи в часы: 2сут.120мин</vt:lpstr>
      <vt:lpstr>Переведи в часы: 2сут.120мин</vt:lpstr>
      <vt:lpstr>Слайд 73</vt:lpstr>
      <vt:lpstr>Переведи в часы: 300мин3600с</vt:lpstr>
      <vt:lpstr>Переведи в часы: 300мин3600с</vt:lpstr>
      <vt:lpstr>Слайд 76</vt:lpstr>
      <vt:lpstr>Слайд 77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43</cp:revision>
  <dcterms:modified xsi:type="dcterms:W3CDTF">2009-12-02T19:43:48Z</dcterms:modified>
</cp:coreProperties>
</file>