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6" r:id="rId2"/>
    <p:sldId id="257" r:id="rId3"/>
    <p:sldId id="318" r:id="rId4"/>
    <p:sldId id="357" r:id="rId5"/>
    <p:sldId id="260" r:id="rId6"/>
    <p:sldId id="319" r:id="rId7"/>
    <p:sldId id="358" r:id="rId8"/>
    <p:sldId id="322" r:id="rId9"/>
    <p:sldId id="266" r:id="rId10"/>
    <p:sldId id="359" r:id="rId11"/>
    <p:sldId id="263" r:id="rId12"/>
    <p:sldId id="324" r:id="rId13"/>
    <p:sldId id="361" r:id="rId14"/>
    <p:sldId id="269" r:id="rId15"/>
    <p:sldId id="325" r:id="rId16"/>
    <p:sldId id="363" r:id="rId17"/>
    <p:sldId id="275" r:id="rId18"/>
    <p:sldId id="278" r:id="rId19"/>
    <p:sldId id="362" r:id="rId20"/>
    <p:sldId id="272" r:id="rId21"/>
    <p:sldId id="328" r:id="rId22"/>
    <p:sldId id="364" r:id="rId23"/>
    <p:sldId id="281" r:id="rId24"/>
    <p:sldId id="330" r:id="rId25"/>
    <p:sldId id="365" r:id="rId26"/>
    <p:sldId id="288" r:id="rId27"/>
    <p:sldId id="332" r:id="rId28"/>
    <p:sldId id="366" r:id="rId29"/>
    <p:sldId id="334" r:id="rId30"/>
    <p:sldId id="286" r:id="rId31"/>
    <p:sldId id="367" r:id="rId32"/>
    <p:sldId id="290" r:id="rId33"/>
    <p:sldId id="337" r:id="rId34"/>
    <p:sldId id="368" r:id="rId35"/>
    <p:sldId id="293" r:id="rId36"/>
    <p:sldId id="338" r:id="rId37"/>
    <p:sldId id="369" r:id="rId38"/>
    <p:sldId id="296" r:id="rId39"/>
    <p:sldId id="348" r:id="rId40"/>
    <p:sldId id="370" r:id="rId41"/>
    <p:sldId id="299" r:id="rId42"/>
    <p:sldId id="349" r:id="rId43"/>
    <p:sldId id="371" r:id="rId44"/>
    <p:sldId id="302" r:id="rId45"/>
    <p:sldId id="350" r:id="rId46"/>
    <p:sldId id="372" r:id="rId47"/>
    <p:sldId id="305" r:id="rId48"/>
    <p:sldId id="351" r:id="rId49"/>
    <p:sldId id="373" r:id="rId50"/>
    <p:sldId id="374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6.xml"/><Relationship Id="rId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7.xml"/><Relationship Id="rId4" Type="http://schemas.openxmlformats.org/officeDocument/2006/relationships/slide" Target="slide3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0.xml"/><Relationship Id="rId4" Type="http://schemas.openxmlformats.org/officeDocument/2006/relationships/slide" Target="slide4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3.xml"/><Relationship Id="rId4" Type="http://schemas.openxmlformats.org/officeDocument/2006/relationships/slide" Target="slide4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slide" Target="slide4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6.xml"/><Relationship Id="rId4" Type="http://schemas.openxmlformats.org/officeDocument/2006/relationships/image" Target="../media/image4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4190" y="2285992"/>
            <a:ext cx="8909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км	1м		1дм	1см	1мм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1428728" y="2714620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6200000">
            <a:off x="3286116" y="2714620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5286380" y="2714620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6200000">
            <a:off x="7215206" y="2714620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143768" y="378619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86380" y="392906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392906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3857628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4190" y="1000108"/>
            <a:ext cx="8909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км	1м		1дм	1см	1мм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1500166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6200000">
            <a:off x="3428992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5500694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6200000">
            <a:off x="7429520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2500306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 flipH="1">
            <a:off x="6429388" y="785794"/>
            <a:ext cx="1785950" cy="50006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000892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4000504"/>
            <a:ext cx="633378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150мм =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150мм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: 10мм = 15см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571472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сантиметры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45 дм 70 мм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4570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000628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4507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457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4057 см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</a:t>
            </a:r>
            <a:r>
              <a:rPr lang="ru-RU" dirty="0" smtClean="0">
                <a:solidFill>
                  <a:srgbClr val="002060"/>
                </a:solidFill>
              </a:rPr>
              <a:t>в сантиметры: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45 дм 70 мм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4570 см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14942" y="2643182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4507 см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457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43504" y="4714884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4057 см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5929322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4190" y="1000108"/>
            <a:ext cx="8909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км	1м		1дм	1см	1мм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1500166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6200000">
            <a:off x="3428992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5500694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6200000">
            <a:off x="7429520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2500306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4572000" y="785794"/>
            <a:ext cx="1857388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143504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4000504"/>
            <a:ext cx="89130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45дм70мм = 10см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45дм + 70мм : 10мм = 457см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571472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6572264" y="785794"/>
            <a:ext cx="1928826" cy="428628"/>
          </a:xfrm>
          <a:prstGeom prst="curvedDownArrow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7358082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сантиметры: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 м 60 мм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36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000628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360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3006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306 см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сантиметры: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 м 60 мм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36 см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143504" y="2643182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360 см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3006 см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5143504" y="4714884"/>
            <a:ext cx="2928958" cy="142876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306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5857884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4190" y="1000108"/>
            <a:ext cx="8909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км	1м		1дм	1см	1мм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1500166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6200000">
            <a:off x="3428992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5500694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6200000">
            <a:off x="7429520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2500306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4572000" y="785794"/>
            <a:ext cx="1857388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143504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4000504"/>
            <a:ext cx="822693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3м60мм = 100см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3м + 60мм : 10мм = 306см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571472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6572264" y="785794"/>
            <a:ext cx="1928826" cy="428628"/>
          </a:xfrm>
          <a:prstGeom prst="curvedDownArrow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7358082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дециметры: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4 м 5 дм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405 дм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000628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450дм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54 дм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45 дм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дециметры: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4 м 5 дм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405 дм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3504" y="2714620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450 дм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54 дм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5072066" y="4786322"/>
            <a:ext cx="2928958" cy="142876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45 дм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5857884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4190" y="1000108"/>
            <a:ext cx="8909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км	1м		1дм	1см	1мм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1500166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6200000">
            <a:off x="3428992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5500694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6200000">
            <a:off x="7429520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2500306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2786050" y="785794"/>
            <a:ext cx="2143140" cy="50006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500430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4000504"/>
            <a:ext cx="663034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4м5дм=10дм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4м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5дм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45дм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571472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сантиметры: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6 м 7 см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67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000628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670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607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6007 см 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</a:t>
            </a:r>
            <a:r>
              <a:rPr lang="ru-RU" dirty="0" smtClean="0">
                <a:solidFill>
                  <a:srgbClr val="002060"/>
                </a:solidFill>
              </a:rPr>
              <a:t>дециметр: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 м 20 см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302 дм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000628" y="2071678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320 дм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32 дм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3200 дм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дециметры: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 м 20 см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302 дм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628" y="2857496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320 дм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32 дм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2066" y="4929198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3200 дм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5857884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4190" y="1000108"/>
            <a:ext cx="8909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км	1м		1дм	1см	1мм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1500166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6200000">
            <a:off x="3428992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5500694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6200000">
            <a:off x="7429520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2500306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2786050" y="785794"/>
            <a:ext cx="2143140" cy="50006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500430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4000504"/>
            <a:ext cx="81692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3м20см=10дм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3м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 см:10см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32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571472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4929190" y="785794"/>
            <a:ext cx="1785950" cy="500066"/>
          </a:xfrm>
          <a:prstGeom prst="curvedDownArrow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5572132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дециметры: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40 м 300 мм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214414" y="185736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4030 дм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5643570" y="435769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43 дм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1071538" y="4286256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800" dirty="0" smtClean="0">
                <a:solidFill>
                  <a:schemeClr val="tx1"/>
                </a:solidFill>
              </a:rPr>
              <a:t>40300дм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5572132" y="1785926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403 дм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дециметры: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40 м 300 мм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214414" y="185736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4030 дм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5572132" y="4929198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43 дм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928662" y="4286256"/>
            <a:ext cx="3000396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40300дм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5572132" y="2714620"/>
            <a:ext cx="2857520" cy="164307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403 дм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6357950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4190" y="1000108"/>
            <a:ext cx="8909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км	1м		1дм	1см	1мм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1500166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6200000">
            <a:off x="3428992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5500694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6200000">
            <a:off x="7429520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2500306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2571736" y="785794"/>
            <a:ext cx="2143140" cy="50006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500430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4803" y="4000504"/>
            <a:ext cx="900919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40м300мм=10дм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40м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300мм : 100мм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403д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571472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4786314" y="785794"/>
            <a:ext cx="1928826" cy="500066"/>
          </a:xfrm>
          <a:prstGeom prst="curvedDownArrow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5572132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метры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5 км 480 м</a:t>
            </a:r>
            <a:endParaRPr lang="ru-RU" dirty="0"/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1214414" y="185736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5048 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5572132" y="435769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5480 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1214414" y="4429132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5408 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2" action="ppaction://hlinksldjump"/>
          </p:cNvPr>
          <p:cNvSpPr/>
          <p:nvPr/>
        </p:nvSpPr>
        <p:spPr>
          <a:xfrm>
            <a:off x="5214942" y="1785926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548 м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метры: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5 км 480 м</a:t>
            </a:r>
            <a:endParaRPr lang="ru-RU" dirty="0"/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1214414" y="185736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5048 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5500694" y="5000636"/>
            <a:ext cx="2857520" cy="164307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5480 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1214414" y="4429132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5408 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2" action="ppaction://hlinksldjump"/>
          </p:cNvPr>
          <p:cNvSpPr/>
          <p:nvPr/>
        </p:nvSpPr>
        <p:spPr>
          <a:xfrm>
            <a:off x="5429256" y="292893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548 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9" name="Овал 8">
            <a:hlinkClick r:id="rId3" action="ppaction://hlinksldjump"/>
          </p:cNvPr>
          <p:cNvSpPr/>
          <p:nvPr/>
        </p:nvSpPr>
        <p:spPr>
          <a:xfrm>
            <a:off x="6357950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4190" y="1000108"/>
            <a:ext cx="8909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км	1м		1дм	1см	1мм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1500166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6200000">
            <a:off x="3428992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5500694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6200000">
            <a:off x="7429520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2500306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785786" y="714356"/>
            <a:ext cx="2143140" cy="50006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500166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00100" y="4000504"/>
            <a:ext cx="695575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5км480м=1000м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5км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480м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5480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571472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метры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 км 60 дм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214414" y="185736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3060 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5357818" y="4286256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3006 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1285852" y="4214818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30600 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5143504" y="1785926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360 м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сантиметры: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6 м 7 см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1857364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67 см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4714876" y="2857496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670 см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857224" y="4000504"/>
            <a:ext cx="2928958" cy="142876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607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4643438" y="4929198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6007 см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5929322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метры: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 км 60 дм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214414" y="185736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3060 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5357818" y="4643446"/>
            <a:ext cx="2857520" cy="164307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3006 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285852" y="4214818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30600 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286380" y="257174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360 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6357950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4190" y="1000108"/>
            <a:ext cx="8909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км	1м		1дм	1см	1мм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1500166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6200000">
            <a:off x="3428992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5500694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6200000">
            <a:off x="7429520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2500306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785786" y="714356"/>
            <a:ext cx="2143140" cy="50006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571604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4071942"/>
            <a:ext cx="835837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3км60дм=1000м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3км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60дм : 10дм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3006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571472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2857488" y="714356"/>
            <a:ext cx="1928826" cy="500066"/>
          </a:xfrm>
          <a:prstGeom prst="curvedDownArrow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571868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метры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90 км 300 см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214414" y="185736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90003 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1142976" y="4500570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90300 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5572132" y="435769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9003 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5357818" y="1928802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903 м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метры: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90 км 300 см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214414" y="2285992"/>
            <a:ext cx="2857520" cy="164307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90003 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1142976" y="4500570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90300 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3" action="ppaction://hlinksldjump"/>
          </p:cNvPr>
          <p:cNvSpPr/>
          <p:nvPr/>
        </p:nvSpPr>
        <p:spPr>
          <a:xfrm>
            <a:off x="5572132" y="4929198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9003 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5643570" y="2643182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903 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6357950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4190" y="1000108"/>
            <a:ext cx="8909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км	1м		1дм	1см	1мм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1500166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6200000">
            <a:off x="3428992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5500694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6200000">
            <a:off x="7429520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2500306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785786" y="714356"/>
            <a:ext cx="2143140" cy="50006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571604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4071942"/>
            <a:ext cx="923522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90км300м=1000м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90км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00см : 100см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90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003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571472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2786050" y="714356"/>
            <a:ext cx="3500462" cy="500066"/>
          </a:xfrm>
          <a:prstGeom prst="curvedDownArrow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429124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метры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2 км 6000 мм</a:t>
            </a:r>
            <a:endParaRPr lang="ru-RU" dirty="0"/>
          </a:p>
        </p:txBody>
      </p:sp>
      <p:sp>
        <p:nvSpPr>
          <p:cNvPr id="5" name="Прямоугольник с двумя скругленными соседними углами 4">
            <a:hlinkClick r:id="rId2" action="ppaction://hlinksldjump"/>
          </p:cNvPr>
          <p:cNvSpPr/>
          <p:nvPr/>
        </p:nvSpPr>
        <p:spPr>
          <a:xfrm>
            <a:off x="1142976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26000 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rId2" action="ppaction://hlinksldjump"/>
          </p:cNvPr>
          <p:cNvSpPr/>
          <p:nvPr/>
        </p:nvSpPr>
        <p:spPr>
          <a:xfrm>
            <a:off x="5286380" y="2428868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2060 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с двумя скругленными соседними углами 6">
            <a:hlinkClick r:id="rId2" action="ppaction://hlinksldjump"/>
          </p:cNvPr>
          <p:cNvSpPr/>
          <p:nvPr/>
        </p:nvSpPr>
        <p:spPr>
          <a:xfrm>
            <a:off x="3357554" y="4429132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2006 м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метры: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2 км 6000 мм</a:t>
            </a:r>
            <a:endParaRPr lang="ru-RU" dirty="0"/>
          </a:p>
        </p:txBody>
      </p:sp>
      <p:sp>
        <p:nvSpPr>
          <p:cNvPr id="5" name="Прямоугольник с двумя скругленными соседними углами 4">
            <a:hlinkClick r:id="rId2" action="ppaction://hlinksldjump"/>
          </p:cNvPr>
          <p:cNvSpPr/>
          <p:nvPr/>
        </p:nvSpPr>
        <p:spPr>
          <a:xfrm>
            <a:off x="1142976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26000 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rId2" action="ppaction://hlinksldjump"/>
          </p:cNvPr>
          <p:cNvSpPr/>
          <p:nvPr/>
        </p:nvSpPr>
        <p:spPr>
          <a:xfrm>
            <a:off x="5429256" y="3143248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2060 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с двумя скругленными соседними углами 6">
            <a:hlinkClick r:id="rId4" action="ppaction://hlinksldjump"/>
          </p:cNvPr>
          <p:cNvSpPr/>
          <p:nvPr/>
        </p:nvSpPr>
        <p:spPr>
          <a:xfrm>
            <a:off x="2214546" y="4786322"/>
            <a:ext cx="2643206" cy="1357322"/>
          </a:xfrm>
          <a:prstGeom prst="round2Same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2006 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6357950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4190" y="1000108"/>
            <a:ext cx="8909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км	1м		1дм	1см	1мм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1500166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6200000">
            <a:off x="3428992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5500694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6200000">
            <a:off x="7429520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2500306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785786" y="714356"/>
            <a:ext cx="2143140" cy="50006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571604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4071942"/>
            <a:ext cx="93073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км6000мм=1000м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2км+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6000мм:1000мм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=2006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571472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2857488" y="714356"/>
            <a:ext cx="5572164" cy="571504"/>
          </a:xfrm>
          <a:prstGeom prst="curvedDownArrow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5357818" y="142852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миллиметры: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32 см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rId2" action="ppaction://hlinksldjump"/>
          </p:cNvPr>
          <p:cNvSpPr/>
          <p:nvPr/>
        </p:nvSpPr>
        <p:spPr>
          <a:xfrm>
            <a:off x="1142976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302 мм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2" action="ppaction://hlinksldjump"/>
          </p:cNvPr>
          <p:cNvSpPr/>
          <p:nvPr/>
        </p:nvSpPr>
        <p:spPr>
          <a:xfrm>
            <a:off x="3214678" y="4643446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320 мм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с двумя скругленными соседними углами 6">
            <a:hlinkClick r:id="rId2" action="ppaction://hlinksldjump"/>
          </p:cNvPr>
          <p:cNvSpPr/>
          <p:nvPr/>
        </p:nvSpPr>
        <p:spPr>
          <a:xfrm>
            <a:off x="5500694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3200 мм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миллиметры: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32 см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rId2" action="ppaction://hlinksldjump"/>
          </p:cNvPr>
          <p:cNvSpPr/>
          <p:nvPr/>
        </p:nvSpPr>
        <p:spPr>
          <a:xfrm>
            <a:off x="1142976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302 мм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4" action="ppaction://hlinksldjump"/>
          </p:cNvPr>
          <p:cNvSpPr/>
          <p:nvPr/>
        </p:nvSpPr>
        <p:spPr>
          <a:xfrm>
            <a:off x="2285984" y="4786322"/>
            <a:ext cx="2643206" cy="1357322"/>
          </a:xfrm>
          <a:prstGeom prst="round2Same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320 мм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с двумя скругленными соседними углами 6">
            <a:hlinkClick r:id="rId2" action="ppaction://hlinksldjump"/>
          </p:cNvPr>
          <p:cNvSpPr/>
          <p:nvPr/>
        </p:nvSpPr>
        <p:spPr>
          <a:xfrm>
            <a:off x="5786446" y="307181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3200мм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6357950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4190" y="1000108"/>
            <a:ext cx="8909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км	1м		1дм	1см	1мм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1500166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6200000">
            <a:off x="3428992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5500694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6200000">
            <a:off x="7429520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2500306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2786050" y="785794"/>
            <a:ext cx="3643338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214810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4000504"/>
            <a:ext cx="67970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6м7см=100см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6м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7см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607см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571472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4190" y="1000108"/>
            <a:ext cx="8909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км	1м		1дм	1см	1мм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1500166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6200000">
            <a:off x="3428992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5500694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6200000">
            <a:off x="7429520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2500306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6215074" y="785794"/>
            <a:ext cx="2143140" cy="50006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000892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43042" y="4071942"/>
            <a:ext cx="51347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32см=10мм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32см = 320м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571472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миллиметры: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9 дм 2 см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rId2" action="ppaction://hlinksldjump"/>
          </p:cNvPr>
          <p:cNvSpPr/>
          <p:nvPr/>
        </p:nvSpPr>
        <p:spPr>
          <a:xfrm>
            <a:off x="1142976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92 мм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2" action="ppaction://hlinksldjump"/>
          </p:cNvPr>
          <p:cNvSpPr/>
          <p:nvPr/>
        </p:nvSpPr>
        <p:spPr>
          <a:xfrm>
            <a:off x="3428992" y="4643446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920 мм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rId2" action="ppaction://hlinksldjump"/>
          </p:cNvPr>
          <p:cNvSpPr/>
          <p:nvPr/>
        </p:nvSpPr>
        <p:spPr>
          <a:xfrm>
            <a:off x="5500694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902 мм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err="1" smtClean="0">
                <a:solidFill>
                  <a:srgbClr val="002060"/>
                </a:solidFill>
              </a:rPr>
              <a:t>в</a:t>
            </a:r>
            <a:r>
              <a:rPr lang="ru-RU" dirty="0" smtClean="0">
                <a:solidFill>
                  <a:srgbClr val="002060"/>
                </a:solidFill>
              </a:rPr>
              <a:t> миллиметры: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9 дм 2 см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rId2" action="ppaction://hlinksldjump"/>
          </p:cNvPr>
          <p:cNvSpPr/>
          <p:nvPr/>
        </p:nvSpPr>
        <p:spPr>
          <a:xfrm>
            <a:off x="1142976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92 мм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4" action="ppaction://hlinksldjump"/>
          </p:cNvPr>
          <p:cNvSpPr/>
          <p:nvPr/>
        </p:nvSpPr>
        <p:spPr>
          <a:xfrm>
            <a:off x="2143108" y="4857760"/>
            <a:ext cx="2643206" cy="1357322"/>
          </a:xfrm>
          <a:prstGeom prst="round2Same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920 мм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rId2" action="ppaction://hlinksldjump"/>
          </p:cNvPr>
          <p:cNvSpPr/>
          <p:nvPr/>
        </p:nvSpPr>
        <p:spPr>
          <a:xfrm>
            <a:off x="5643570" y="2857496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902 мм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5" action="ppaction://hlinksldjump"/>
          </p:cNvPr>
          <p:cNvSpPr/>
          <p:nvPr/>
        </p:nvSpPr>
        <p:spPr>
          <a:xfrm>
            <a:off x="6357950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4190" y="1000108"/>
            <a:ext cx="8909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км	1м		1дм	1см	1мм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1500166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6200000">
            <a:off x="3428992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5500694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6200000">
            <a:off x="7429520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2500306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6215074" y="928670"/>
            <a:ext cx="2143140" cy="357190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000892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4071942"/>
            <a:ext cx="827021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9дм 2см=100мм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9дм + 10мм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2см = 920м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571472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Выгнутая вверх стрелка 16"/>
          <p:cNvSpPr/>
          <p:nvPr/>
        </p:nvSpPr>
        <p:spPr>
          <a:xfrm>
            <a:off x="4714876" y="785794"/>
            <a:ext cx="3929090" cy="50006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миллиметры: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7 м 9 мм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rId2" action="ppaction://hlinksldjump"/>
          </p:cNvPr>
          <p:cNvSpPr/>
          <p:nvPr/>
        </p:nvSpPr>
        <p:spPr>
          <a:xfrm>
            <a:off x="1000100" y="2285992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7009 мм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2" action="ppaction://hlinksldjump"/>
          </p:cNvPr>
          <p:cNvSpPr/>
          <p:nvPr/>
        </p:nvSpPr>
        <p:spPr>
          <a:xfrm>
            <a:off x="5214942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709 мм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rId2" action="ppaction://hlinksldjump"/>
          </p:cNvPr>
          <p:cNvSpPr/>
          <p:nvPr/>
        </p:nvSpPr>
        <p:spPr>
          <a:xfrm>
            <a:off x="3214678" y="4572008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79 мм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миллиметры: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7 м 9 мм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rId2" action="ppaction://hlinksldjump"/>
          </p:cNvPr>
          <p:cNvSpPr/>
          <p:nvPr/>
        </p:nvSpPr>
        <p:spPr>
          <a:xfrm>
            <a:off x="1000100" y="2285992"/>
            <a:ext cx="2643206" cy="1357322"/>
          </a:xfrm>
          <a:prstGeom prst="round2Same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7009 мм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3" action="ppaction://hlinksldjump"/>
          </p:cNvPr>
          <p:cNvSpPr/>
          <p:nvPr/>
        </p:nvSpPr>
        <p:spPr>
          <a:xfrm>
            <a:off x="5357818" y="3000372"/>
            <a:ext cx="2643206" cy="1357322"/>
          </a:xfrm>
          <a:prstGeom prst="round2Same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709 мм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rId3" action="ppaction://hlinksldjump"/>
          </p:cNvPr>
          <p:cNvSpPr/>
          <p:nvPr/>
        </p:nvSpPr>
        <p:spPr>
          <a:xfrm>
            <a:off x="2071670" y="4786322"/>
            <a:ext cx="2643206" cy="1357322"/>
          </a:xfrm>
          <a:prstGeom prst="round2Same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79 мм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5" action="ppaction://hlinksldjump"/>
          </p:cNvPr>
          <p:cNvSpPr/>
          <p:nvPr/>
        </p:nvSpPr>
        <p:spPr>
          <a:xfrm>
            <a:off x="6215074" y="1500174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4190" y="1000108"/>
            <a:ext cx="8909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км	1м		1дм	1см	1мм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1500166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6200000">
            <a:off x="3428992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5500694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6200000">
            <a:off x="7429520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2500306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2786050" y="785794"/>
            <a:ext cx="5572164" cy="50006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286380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71538" y="4071942"/>
            <a:ext cx="69813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7м9мм=1000мм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7м + 9мм = 7009м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571472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миллиметры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8 км 50мм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rId2" action="ppaction://hlinksldjump"/>
          </p:cNvPr>
          <p:cNvSpPr/>
          <p:nvPr/>
        </p:nvSpPr>
        <p:spPr>
          <a:xfrm>
            <a:off x="5429256" y="2285992"/>
            <a:ext cx="300039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8000050 мм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2" action="ppaction://hlinksldjump"/>
          </p:cNvPr>
          <p:cNvSpPr/>
          <p:nvPr/>
        </p:nvSpPr>
        <p:spPr>
          <a:xfrm>
            <a:off x="642910" y="2285992"/>
            <a:ext cx="3143272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850мм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rId2" action="ppaction://hlinksldjump"/>
          </p:cNvPr>
          <p:cNvSpPr/>
          <p:nvPr/>
        </p:nvSpPr>
        <p:spPr>
          <a:xfrm>
            <a:off x="3143240" y="4643446"/>
            <a:ext cx="2928958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800050 мм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миллиметры: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8 км 50мм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" action="ppaction://noaction"/>
          </p:cNvPr>
          <p:cNvSpPr/>
          <p:nvPr/>
        </p:nvSpPr>
        <p:spPr>
          <a:xfrm>
            <a:off x="642910" y="2285992"/>
            <a:ext cx="3000396" cy="1357322"/>
          </a:xfrm>
          <a:prstGeom prst="round2Same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850 мм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3" action="ppaction://hlinksldjump"/>
          </p:cNvPr>
          <p:cNvSpPr/>
          <p:nvPr/>
        </p:nvSpPr>
        <p:spPr>
          <a:xfrm>
            <a:off x="5286380" y="3071810"/>
            <a:ext cx="3143272" cy="1357322"/>
          </a:xfrm>
          <a:prstGeom prst="round2Same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8000050 мм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" action="ppaction://noaction"/>
          </p:cNvPr>
          <p:cNvSpPr/>
          <p:nvPr/>
        </p:nvSpPr>
        <p:spPr>
          <a:xfrm>
            <a:off x="2214546" y="4857760"/>
            <a:ext cx="2786082" cy="1357322"/>
          </a:xfrm>
          <a:prstGeom prst="round2Same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800050 мм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4" action="ppaction://hlinksldjump"/>
          </p:cNvPr>
          <p:cNvSpPr/>
          <p:nvPr/>
        </p:nvSpPr>
        <p:spPr>
          <a:xfrm>
            <a:off x="6357950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4190" y="1000108"/>
            <a:ext cx="8909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км	1м		1дм	1см	1мм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1500166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6200000">
            <a:off x="3428992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5500694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6200000">
            <a:off x="7429520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2500306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1285852" y="785794"/>
            <a:ext cx="7072362" cy="42862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572000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4071942"/>
            <a:ext cx="88697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8км50мм=1000000мм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8км+50мм = 8000050м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571472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сантиметры: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39 дм 6 см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396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000628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3960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3906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3096 см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сантиметры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39 дм 6 см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396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5072066" y="2928934"/>
            <a:ext cx="2928958" cy="142876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3960 см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3906 см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5072066" y="4857760"/>
            <a:ext cx="2928958" cy="142876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3096 см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5929322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4190" y="1000108"/>
            <a:ext cx="8909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км	1м		1дм	1см	1мм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1500166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6200000">
            <a:off x="3428992" y="1428736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5500694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6200000">
            <a:off x="7429520" y="1357298"/>
            <a:ext cx="571504" cy="1571636"/>
          </a:xfrm>
          <a:prstGeom prst="moon">
            <a:avLst>
              <a:gd name="adj" fmla="val 170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250030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2500306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4357686" y="785794"/>
            <a:ext cx="2071702" cy="50006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072066" y="214290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х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28662" y="4071942"/>
            <a:ext cx="756970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39дм6см=10см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39дм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см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39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6см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571472" y="5715016"/>
            <a:ext cx="1857388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сантиметры: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150 мм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15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143504" y="2000240"/>
            <a:ext cx="2928958" cy="142876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1050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1500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5143504" y="4143380"/>
            <a:ext cx="2928958" cy="142876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105 см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сантиметры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150 мм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15 см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5072066" y="2643182"/>
            <a:ext cx="2928958" cy="142876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1050 см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1500 см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5072066" y="4929198"/>
            <a:ext cx="2928958" cy="142876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rgbClr val="002060"/>
                </a:solidFill>
              </a:rPr>
              <a:t>105 см</a:t>
            </a:r>
            <a:endParaRPr lang="ru-RU" sz="4000" strike="sngStrike" dirty="0">
              <a:solidFill>
                <a:srgbClr val="002060"/>
              </a:solidFill>
            </a:endParaRPr>
          </a:p>
        </p:txBody>
      </p: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5929322" y="1428736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622</Words>
  <PresentationFormat>Экран (4:3)</PresentationFormat>
  <Paragraphs>290</Paragraphs>
  <Slides>50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Тема Office</vt:lpstr>
      <vt:lpstr>Слайд 1</vt:lpstr>
      <vt:lpstr>Переведи в сантиметры: 6 м 7 см</vt:lpstr>
      <vt:lpstr>Переведи в сантиметры: 6 м 7 см</vt:lpstr>
      <vt:lpstr>Слайд 4</vt:lpstr>
      <vt:lpstr>Переведи в сантиметры: 39 дм 6 см</vt:lpstr>
      <vt:lpstr>Переведи в сантиметры: 39 дм 6 см</vt:lpstr>
      <vt:lpstr>Слайд 7</vt:lpstr>
      <vt:lpstr>Переведи в сантиметры: 150 мм</vt:lpstr>
      <vt:lpstr>Переведи в сантиметры: 150 мм</vt:lpstr>
      <vt:lpstr>Слайд 10</vt:lpstr>
      <vt:lpstr>Переведи в сантиметры: 45 дм 70 мм</vt:lpstr>
      <vt:lpstr>Переведи в сантиметры: 45 дм 70 мм</vt:lpstr>
      <vt:lpstr>Слайд 13</vt:lpstr>
      <vt:lpstr>Переведи в сантиметры: 3 м 60 мм</vt:lpstr>
      <vt:lpstr>Переведи в сантиметры: 3 м 60 мм</vt:lpstr>
      <vt:lpstr>Слайд 16</vt:lpstr>
      <vt:lpstr>Переведи в дециметры: 4 м 5 дм</vt:lpstr>
      <vt:lpstr>Переведи в дециметры: 4 м 5 дм</vt:lpstr>
      <vt:lpstr>Слайд 19</vt:lpstr>
      <vt:lpstr>Переведи дециметр: 3 м 20 см</vt:lpstr>
      <vt:lpstr>Переведи в дециметры: 3 м 20 см</vt:lpstr>
      <vt:lpstr>Слайд 22</vt:lpstr>
      <vt:lpstr>Переведи в дециметры: 40 м 300 мм</vt:lpstr>
      <vt:lpstr>Переведи в дециметры: 40 м 300 мм</vt:lpstr>
      <vt:lpstr>Слайд 25</vt:lpstr>
      <vt:lpstr>Переведи в метры: 5 км 480 м</vt:lpstr>
      <vt:lpstr>Переведи в метры: 5 км 480 м</vt:lpstr>
      <vt:lpstr>Слайд 28</vt:lpstr>
      <vt:lpstr>Переведи в метры: 3 км 60 дм</vt:lpstr>
      <vt:lpstr>Переведи в метры: 3 км 60 дм</vt:lpstr>
      <vt:lpstr>Слайд 31</vt:lpstr>
      <vt:lpstr>Переведи в метры: 90 км 300 см</vt:lpstr>
      <vt:lpstr>Переведи в метры: 90 км 300 см</vt:lpstr>
      <vt:lpstr>Слайд 34</vt:lpstr>
      <vt:lpstr>Переведи в метры: 2 км 6000 мм</vt:lpstr>
      <vt:lpstr>Переведи в метры: 2 км 6000 мм</vt:lpstr>
      <vt:lpstr>Слайд 37</vt:lpstr>
      <vt:lpstr>Переведи в миллиметры: 32 см</vt:lpstr>
      <vt:lpstr>Переведи в миллиметры: 32 см</vt:lpstr>
      <vt:lpstr>Слайд 40</vt:lpstr>
      <vt:lpstr>Переведи в миллиметры: 9 дм 2 см</vt:lpstr>
      <vt:lpstr>Переведи в в миллиметры: 9 дм 2 см</vt:lpstr>
      <vt:lpstr>Слайд 43</vt:lpstr>
      <vt:lpstr>Переведи в миллиметры: 7 м 9 мм</vt:lpstr>
      <vt:lpstr>Переведи в миллиметры: 7 м 9 мм</vt:lpstr>
      <vt:lpstr>Слайд 46</vt:lpstr>
      <vt:lpstr>Переведи в миллиметры: 8 км 50мм</vt:lpstr>
      <vt:lpstr>Переведи в миллиметры: 8 км 50мм</vt:lpstr>
      <vt:lpstr>Слайд 49</vt:lpstr>
      <vt:lpstr>Слайд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67</cp:revision>
  <dcterms:modified xsi:type="dcterms:W3CDTF">2009-11-29T21:55:52Z</dcterms:modified>
</cp:coreProperties>
</file>