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18" r:id="rId4"/>
    <p:sldId id="317" r:id="rId5"/>
    <p:sldId id="260" r:id="rId6"/>
    <p:sldId id="319" r:id="rId7"/>
    <p:sldId id="320" r:id="rId8"/>
    <p:sldId id="322" r:id="rId9"/>
    <p:sldId id="266" r:id="rId10"/>
    <p:sldId id="321" r:id="rId11"/>
    <p:sldId id="263" r:id="rId12"/>
    <p:sldId id="324" r:id="rId13"/>
    <p:sldId id="323" r:id="rId14"/>
    <p:sldId id="269" r:id="rId15"/>
    <p:sldId id="325" r:id="rId16"/>
    <p:sldId id="326" r:id="rId17"/>
    <p:sldId id="275" r:id="rId18"/>
    <p:sldId id="278" r:id="rId19"/>
    <p:sldId id="327" r:id="rId20"/>
    <p:sldId id="272" r:id="rId21"/>
    <p:sldId id="328" r:id="rId22"/>
    <p:sldId id="329" r:id="rId23"/>
    <p:sldId id="281" r:id="rId24"/>
    <p:sldId id="330" r:id="rId25"/>
    <p:sldId id="331" r:id="rId26"/>
    <p:sldId id="288" r:id="rId27"/>
    <p:sldId id="332" r:id="rId28"/>
    <p:sldId id="333" r:id="rId29"/>
    <p:sldId id="334" r:id="rId30"/>
    <p:sldId id="286" r:id="rId31"/>
    <p:sldId id="335" r:id="rId32"/>
    <p:sldId id="290" r:id="rId33"/>
    <p:sldId id="337" r:id="rId34"/>
    <p:sldId id="336" r:id="rId35"/>
    <p:sldId id="293" r:id="rId36"/>
    <p:sldId id="338" r:id="rId37"/>
    <p:sldId id="339" r:id="rId38"/>
    <p:sldId id="296" r:id="rId39"/>
    <p:sldId id="348" r:id="rId40"/>
    <p:sldId id="340" r:id="rId41"/>
    <p:sldId id="299" r:id="rId42"/>
    <p:sldId id="349" r:id="rId43"/>
    <p:sldId id="341" r:id="rId44"/>
    <p:sldId id="302" r:id="rId45"/>
    <p:sldId id="350" r:id="rId46"/>
    <p:sldId id="342" r:id="rId47"/>
    <p:sldId id="305" r:id="rId48"/>
    <p:sldId id="351" r:id="rId49"/>
    <p:sldId id="343" r:id="rId50"/>
    <p:sldId id="308" r:id="rId51"/>
    <p:sldId id="352" r:id="rId52"/>
    <p:sldId id="344" r:id="rId53"/>
    <p:sldId id="311" r:id="rId54"/>
    <p:sldId id="353" r:id="rId55"/>
    <p:sldId id="345" r:id="rId56"/>
    <p:sldId id="314" r:id="rId57"/>
    <p:sldId id="354" r:id="rId58"/>
    <p:sldId id="346" r:id="rId59"/>
    <p:sldId id="315" r:id="rId60"/>
    <p:sldId id="355" r:id="rId61"/>
    <p:sldId id="347" r:id="rId62"/>
    <p:sldId id="316" r:id="rId6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7.xml"/><Relationship Id="rId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0.xml"/><Relationship Id="rId4" Type="http://schemas.openxmlformats.org/officeDocument/2006/relationships/slide" Target="slide4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3.xml"/><Relationship Id="rId4" Type="http://schemas.openxmlformats.org/officeDocument/2006/relationships/slide" Target="slide4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6.xml"/><Relationship Id="rId4" Type="http://schemas.openxmlformats.org/officeDocument/2006/relationships/image" Target="../media/image4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9.xml"/><Relationship Id="rId4" Type="http://schemas.openxmlformats.org/officeDocument/2006/relationships/slide" Target="slide5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5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image" Target="../media/image2.gi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428736"/>
            <a:ext cx="801533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	КГ		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714480" y="2000240"/>
            <a:ext cx="714380" cy="228601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4071934" y="2000240"/>
            <a:ext cx="714380" cy="228601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714380" cy="228601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3429000"/>
            <a:ext cx="128175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3429000"/>
            <a:ext cx="207170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3500438"/>
            <a:ext cx="207170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06938" y="4214818"/>
            <a:ext cx="88248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42т9ц8кг=1000кг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42т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+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100кг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9ц +8кг = 42908кг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3428992" y="1000108"/>
            <a:ext cx="1928826" cy="14287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214678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>
            <a:off x="1785918" y="785794"/>
            <a:ext cx="3786214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34ц30кг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343кг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3403кг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3430кг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34030кг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34ц30кг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343кг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14942" y="2643182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3403кг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3430кг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43504" y="4714884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34030кг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5929322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4214818"/>
            <a:ext cx="67185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34ц30кг =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100кг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34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 + 30кг = 3430кг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3428992" y="714356"/>
            <a:ext cx="1928826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071934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15т3кг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153кг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1530кг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1503кг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15003кг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15т3кг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153кг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143504" y="2643182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1530кг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1503кг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143504" y="4714884"/>
            <a:ext cx="2928958" cy="14287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15003кг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5857884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214414" y="4214818"/>
            <a:ext cx="65774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15т3кг =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1000кг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15т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+ 3кг = 15003кг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1785918" y="714356"/>
            <a:ext cx="3571900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214678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25т6ц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256кг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25006кг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25600кг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25060кг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25т6ц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256кг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3504" y="271462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25006кг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25060кг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5072066" y="4786322"/>
            <a:ext cx="2928958" cy="14287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25600кг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5857884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4214818"/>
            <a:ext cx="76899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25т6ц =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1000кг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25т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+ 6ц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100кг = 25600кг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3428992" y="714356"/>
            <a:ext cx="1928826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071934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8т200кг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82кг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820кг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8200кг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8020кг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60ц2000г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602000кг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71678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602кг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6002кг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62000кг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60ц2000г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602000кг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628" y="2857496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602кг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6002кг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2066" y="4929198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62000кг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5857884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4214818"/>
            <a:ext cx="823815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60ц2000г =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100кг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60ц +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000г:1000г = 6002кг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3428992" y="714356"/>
            <a:ext cx="1928826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071934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5357818" y="714356"/>
            <a:ext cx="1857388" cy="428628"/>
          </a:xfrm>
          <a:prstGeom prst="curvedDownArrow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072198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15000кг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5643570" y="435769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150000т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071538" y="4286256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1500т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5572132" y="1785926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15т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15000кг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150т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5572132" y="4929198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150000т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071538" y="4286256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1500т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5572132" y="2714620"/>
            <a:ext cx="2857520" cy="16430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6357950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571604" y="4214818"/>
            <a:ext cx="58096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15000кг =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15000кг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 1000кг = 15т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1571604" y="785794"/>
            <a:ext cx="3643338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071934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4000ц</a:t>
            </a:r>
            <a:endParaRPr lang="ru-RU" dirty="0"/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5572132" y="435769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400т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1214414" y="4429132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2" action="ppaction://hlinksldjump"/>
          </p:cNvPr>
          <p:cNvSpPr/>
          <p:nvPr/>
        </p:nvSpPr>
        <p:spPr>
          <a:xfrm>
            <a:off x="5214942" y="1785926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4000т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4000ц</a:t>
            </a:r>
            <a:endParaRPr lang="ru-RU" dirty="0"/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4т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5500694" y="5000636"/>
            <a:ext cx="2857520" cy="16430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400т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1214414" y="4429132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40т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2" action="ppaction://hlinksldjump"/>
          </p:cNvPr>
          <p:cNvSpPr/>
          <p:nvPr/>
        </p:nvSpPr>
        <p:spPr>
          <a:xfrm>
            <a:off x="5429256" y="292893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4000т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9" name="Овал 8">
            <a:hlinkClick r:id="rId3" action="ppaction://hlinksldjump"/>
          </p:cNvPr>
          <p:cNvSpPr/>
          <p:nvPr/>
        </p:nvSpPr>
        <p:spPr>
          <a:xfrm>
            <a:off x="6357950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000232" y="4214818"/>
            <a:ext cx="48285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4000ц =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4000ц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 10ц = 400т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3357554" y="785794"/>
            <a:ext cx="1857388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071934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800000кг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8000т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5357818" y="4286256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800т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285852" y="4214818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8т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5143504" y="1785926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800000т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8т200кг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1857364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82кг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4714876" y="2857496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820кг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857224" y="4000504"/>
            <a:ext cx="2928958" cy="14287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8200кг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4643438" y="4929198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8020кг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5929322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800000кг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8000т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5357818" y="4643446"/>
            <a:ext cx="2857520" cy="16430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800т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285852" y="4214818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8т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286380" y="257174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800000т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6357950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000232" y="4214818"/>
            <a:ext cx="643477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800000кг =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800000кг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 1000кг = 800т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1714480" y="785794"/>
            <a:ext cx="3500462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143240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560ц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56т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1142976" y="4500570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5060т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5572132" y="435769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56000т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5357818" y="1928802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5600т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560ц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214414" y="2285992"/>
            <a:ext cx="2857520" cy="16430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56т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1142976" y="4500570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5060т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3" action="ppaction://hlinksldjump"/>
          </p:cNvPr>
          <p:cNvSpPr/>
          <p:nvPr/>
        </p:nvSpPr>
        <p:spPr>
          <a:xfrm>
            <a:off x="5572132" y="4929198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56000т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5643570" y="2643182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5600т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6357950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000232" y="4214818"/>
            <a:ext cx="42033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560ц =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560ц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 10ц = 56т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1571604" y="714356"/>
            <a:ext cx="1857388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214546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центнеры: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9т</a:t>
            </a:r>
            <a:endParaRPr lang="ru-RU" dirty="0"/>
          </a:p>
        </p:txBody>
      </p:sp>
      <p:sp>
        <p:nvSpPr>
          <p:cNvPr id="5" name="Прямоугольник с двумя скругленными соседними углами 4">
            <a:hlinkClick r:id="rId2" action="ppaction://hlinksldjump"/>
          </p:cNvPr>
          <p:cNvSpPr/>
          <p:nvPr/>
        </p:nvSpPr>
        <p:spPr>
          <a:xfrm>
            <a:off x="1142976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900ц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2" action="ppaction://hlinksldjump"/>
          </p:cNvPr>
          <p:cNvSpPr/>
          <p:nvPr/>
        </p:nvSpPr>
        <p:spPr>
          <a:xfrm>
            <a:off x="5286380" y="2428868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9000ц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двумя скругленными соседними углами 6">
            <a:hlinkClick r:id="rId2" action="ppaction://hlinksldjump"/>
          </p:cNvPr>
          <p:cNvSpPr/>
          <p:nvPr/>
        </p:nvSpPr>
        <p:spPr>
          <a:xfrm>
            <a:off x="3357554" y="4429132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90ц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центнеры: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9т</a:t>
            </a:r>
            <a:endParaRPr lang="ru-RU" dirty="0"/>
          </a:p>
        </p:txBody>
      </p:sp>
      <p:sp>
        <p:nvSpPr>
          <p:cNvPr id="5" name="Прямоугольник с двумя скругленными соседними углами 4">
            <a:hlinkClick r:id="rId2" action="ppaction://hlinksldjump"/>
          </p:cNvPr>
          <p:cNvSpPr/>
          <p:nvPr/>
        </p:nvSpPr>
        <p:spPr>
          <a:xfrm>
            <a:off x="1142976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900ц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2" action="ppaction://hlinksldjump"/>
          </p:cNvPr>
          <p:cNvSpPr/>
          <p:nvPr/>
        </p:nvSpPr>
        <p:spPr>
          <a:xfrm>
            <a:off x="5429256" y="3143248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9000ц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двумя скругленными соседними углами 6">
            <a:hlinkClick r:id="rId4" action="ppaction://hlinksldjump"/>
          </p:cNvPr>
          <p:cNvSpPr/>
          <p:nvPr/>
        </p:nvSpPr>
        <p:spPr>
          <a:xfrm>
            <a:off x="2214546" y="4786322"/>
            <a:ext cx="2643206" cy="1357322"/>
          </a:xfrm>
          <a:prstGeom prst="round2Same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90ц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6357950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71736" y="4214818"/>
            <a:ext cx="37625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9т = </a:t>
            </a:r>
            <a:r>
              <a:rPr lang="ru-RU" sz="3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9т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10ц = 90ц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>
            <a:off x="1643042" y="785794"/>
            <a:ext cx="1857388" cy="50006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285984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центнеры: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6200кг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142976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602ц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2" action="ppaction://hlinksldjump"/>
          </p:cNvPr>
          <p:cNvSpPr/>
          <p:nvPr/>
        </p:nvSpPr>
        <p:spPr>
          <a:xfrm>
            <a:off x="3214678" y="4643446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62ц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двумя скругленными соседними углами 6">
            <a:hlinkClick r:id="rId2" action="ppaction://hlinksldjump"/>
          </p:cNvPr>
          <p:cNvSpPr/>
          <p:nvPr/>
        </p:nvSpPr>
        <p:spPr>
          <a:xfrm>
            <a:off x="5500694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620000ц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центнеры: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6200кг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142976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602ц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4" action="ppaction://hlinksldjump"/>
          </p:cNvPr>
          <p:cNvSpPr/>
          <p:nvPr/>
        </p:nvSpPr>
        <p:spPr>
          <a:xfrm>
            <a:off x="2285984" y="4786322"/>
            <a:ext cx="2643206" cy="1357322"/>
          </a:xfrm>
          <a:prstGeom prst="round2Same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62ц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двумя скругленными соседними углами 6">
            <a:hlinkClick r:id="rId2" action="ppaction://hlinksldjump"/>
          </p:cNvPr>
          <p:cNvSpPr/>
          <p:nvPr/>
        </p:nvSpPr>
        <p:spPr>
          <a:xfrm>
            <a:off x="5786446" y="307181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620000ц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6357950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71538" y="4214818"/>
            <a:ext cx="73773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8т200кг=8т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1000кг + 200кг = 8200кг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1714480" y="714356"/>
            <a:ext cx="3643338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214678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000232" y="4214818"/>
            <a:ext cx="54633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6200кг =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62000кг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 100кг = 62ц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3357554" y="714356"/>
            <a:ext cx="1857388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000496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центнеры: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15т3ц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142976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1503ц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2" action="ppaction://hlinksldjump"/>
          </p:cNvPr>
          <p:cNvSpPr/>
          <p:nvPr/>
        </p:nvSpPr>
        <p:spPr>
          <a:xfrm>
            <a:off x="3428992" y="4643446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153ц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2" action="ppaction://hlinksldjump"/>
          </p:cNvPr>
          <p:cNvSpPr/>
          <p:nvPr/>
        </p:nvSpPr>
        <p:spPr>
          <a:xfrm>
            <a:off x="5500694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1530ц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центнеры: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15т3ц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142976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1503ц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4" action="ppaction://hlinksldjump"/>
          </p:cNvPr>
          <p:cNvSpPr/>
          <p:nvPr/>
        </p:nvSpPr>
        <p:spPr>
          <a:xfrm>
            <a:off x="2143108" y="4857760"/>
            <a:ext cx="2643206" cy="1357322"/>
          </a:xfrm>
          <a:prstGeom prst="round2Same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153ц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2" action="ppaction://hlinksldjump"/>
          </p:cNvPr>
          <p:cNvSpPr/>
          <p:nvPr/>
        </p:nvSpPr>
        <p:spPr>
          <a:xfrm>
            <a:off x="5643570" y="2857496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1530ц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6357950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000232" y="4214818"/>
            <a:ext cx="52693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15т3ц =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15т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10ц + 3ц = 153ц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>
            <a:off x="1571604" y="785794"/>
            <a:ext cx="1857388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214546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центнеры: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72000кг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000100" y="2285992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720ц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2" action="ppaction://hlinksldjump"/>
          </p:cNvPr>
          <p:cNvSpPr/>
          <p:nvPr/>
        </p:nvSpPr>
        <p:spPr>
          <a:xfrm>
            <a:off x="5214942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7200ц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2" action="ppaction://hlinksldjump"/>
          </p:cNvPr>
          <p:cNvSpPr/>
          <p:nvPr/>
        </p:nvSpPr>
        <p:spPr>
          <a:xfrm>
            <a:off x="3214678" y="4572008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72ц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центнеры: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72000кг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000100" y="2285992"/>
            <a:ext cx="2643206" cy="1357322"/>
          </a:xfrm>
          <a:prstGeom prst="round2Same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720ц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3" action="ppaction://hlinksldjump"/>
          </p:cNvPr>
          <p:cNvSpPr/>
          <p:nvPr/>
        </p:nvSpPr>
        <p:spPr>
          <a:xfrm>
            <a:off x="5357818" y="3000372"/>
            <a:ext cx="2643206" cy="1357322"/>
          </a:xfrm>
          <a:prstGeom prst="round2Same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7200ц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3" action="ppaction://hlinksldjump"/>
          </p:cNvPr>
          <p:cNvSpPr/>
          <p:nvPr/>
        </p:nvSpPr>
        <p:spPr>
          <a:xfrm>
            <a:off x="2071670" y="4786322"/>
            <a:ext cx="2643206" cy="1357322"/>
          </a:xfrm>
          <a:prstGeom prst="round2Same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72ц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6215074" y="1500174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000232" y="4214818"/>
            <a:ext cx="58801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72000кг =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72000кг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 100кг = 720ц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3286116" y="714356"/>
            <a:ext cx="1857388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929058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центнеры: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15т400кг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000100" y="2285992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15400ц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2" action="ppaction://hlinksldjump"/>
          </p:cNvPr>
          <p:cNvSpPr/>
          <p:nvPr/>
        </p:nvSpPr>
        <p:spPr>
          <a:xfrm>
            <a:off x="5286380" y="2285992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154ц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2" action="ppaction://hlinksldjump"/>
          </p:cNvPr>
          <p:cNvSpPr/>
          <p:nvPr/>
        </p:nvSpPr>
        <p:spPr>
          <a:xfrm>
            <a:off x="3143240" y="4643446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1504ц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центнеры: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15т400кг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000100" y="2285992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15400ц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4" action="ppaction://hlinksldjump"/>
          </p:cNvPr>
          <p:cNvSpPr/>
          <p:nvPr/>
        </p:nvSpPr>
        <p:spPr>
          <a:xfrm>
            <a:off x="5572132" y="3000372"/>
            <a:ext cx="2643206" cy="1357322"/>
          </a:xfrm>
          <a:prstGeom prst="round2Same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154ц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2" action="ppaction://hlinksldjump"/>
          </p:cNvPr>
          <p:cNvSpPr/>
          <p:nvPr/>
        </p:nvSpPr>
        <p:spPr>
          <a:xfrm>
            <a:off x="2214546" y="485776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1504ц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6357950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4214818"/>
            <a:ext cx="754725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15т400кг=15т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10ц +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400кг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 100кг = 154ц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3214678" y="714356"/>
            <a:ext cx="1857388" cy="428628"/>
          </a:xfrm>
          <a:prstGeom prst="curvedDownArrow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857620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1571604" y="714356"/>
            <a:ext cx="1724036" cy="419104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143108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700ц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7кг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7000кг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70000кг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70кг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 и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92ц50кг</a:t>
            </a:r>
            <a:endParaRPr lang="ru-RU" dirty="0"/>
          </a:p>
        </p:txBody>
      </p:sp>
      <p:sp>
        <p:nvSpPr>
          <p:cNvPr id="5" name="Ромб 4">
            <a:hlinkClick r:id="rId2" action="ppaction://hlinksldjump"/>
          </p:cNvPr>
          <p:cNvSpPr/>
          <p:nvPr/>
        </p:nvSpPr>
        <p:spPr>
          <a:xfrm>
            <a:off x="714348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92т500кг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Ромб 5">
            <a:hlinkClick r:id="rId2" action="ppaction://hlinksldjump"/>
          </p:cNvPr>
          <p:cNvSpPr/>
          <p:nvPr/>
        </p:nvSpPr>
        <p:spPr>
          <a:xfrm>
            <a:off x="2857488" y="4214818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9т025кг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Ромб 6">
            <a:hlinkClick r:id="rId2" action="ppaction://hlinksldjump"/>
          </p:cNvPr>
          <p:cNvSpPr/>
          <p:nvPr/>
        </p:nvSpPr>
        <p:spPr>
          <a:xfrm>
            <a:off x="4857752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9т250кг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 и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92ц50кг</a:t>
            </a:r>
            <a:endParaRPr lang="ru-RU" dirty="0"/>
          </a:p>
        </p:txBody>
      </p:sp>
      <p:sp>
        <p:nvSpPr>
          <p:cNvPr id="5" name="Ромб 4">
            <a:hlinkClick r:id="rId2" action="ppaction://hlinksldjump"/>
          </p:cNvPr>
          <p:cNvSpPr/>
          <p:nvPr/>
        </p:nvSpPr>
        <p:spPr>
          <a:xfrm>
            <a:off x="714348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trike="sngStrike" dirty="0" smtClean="0">
                <a:solidFill>
                  <a:schemeClr val="tx1"/>
                </a:solidFill>
              </a:rPr>
              <a:t>92т500кг</a:t>
            </a:r>
            <a:endParaRPr lang="ru-RU" sz="2800" strike="sngStrike" dirty="0">
              <a:solidFill>
                <a:schemeClr val="tx1"/>
              </a:solidFill>
            </a:endParaRPr>
          </a:p>
        </p:txBody>
      </p:sp>
      <p:sp>
        <p:nvSpPr>
          <p:cNvPr id="6" name="Ромб 5">
            <a:hlinkClick r:id="rId2" action="ppaction://hlinksldjump"/>
          </p:cNvPr>
          <p:cNvSpPr/>
          <p:nvPr/>
        </p:nvSpPr>
        <p:spPr>
          <a:xfrm>
            <a:off x="2000232" y="4429132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trike="sngStrike" dirty="0" smtClean="0">
                <a:solidFill>
                  <a:schemeClr val="tx1"/>
                </a:solidFill>
              </a:rPr>
              <a:t>9т025кг</a:t>
            </a:r>
            <a:endParaRPr lang="ru-RU" sz="2800" strike="sngStrike" dirty="0">
              <a:solidFill>
                <a:schemeClr val="tx1"/>
              </a:solidFill>
            </a:endParaRPr>
          </a:p>
        </p:txBody>
      </p:sp>
      <p:sp>
        <p:nvSpPr>
          <p:cNvPr id="7" name="Ромб 6">
            <a:hlinkClick r:id="rId3" action="ppaction://hlinksldjump"/>
          </p:cNvPr>
          <p:cNvSpPr/>
          <p:nvPr/>
        </p:nvSpPr>
        <p:spPr>
          <a:xfrm>
            <a:off x="5000628" y="3071810"/>
            <a:ext cx="3143272" cy="1357322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9т250кг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6000760" y="1643050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071670" y="3643314"/>
            <a:ext cx="40809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92ц50кг = 9т250кг, т.к.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1500166" y="642918"/>
            <a:ext cx="4000528" cy="642942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214678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85852" y="4357694"/>
            <a:ext cx="662553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92ц50кг = 92ц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100кг +50кг = 9250кг</a:t>
            </a:r>
          </a:p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9250кг =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9250кг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: 1000кг = 9т250кг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>
            <a:off x="3500430" y="785794"/>
            <a:ext cx="1704988" cy="500066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000496" y="85723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143240" y="5357826"/>
            <a:ext cx="500066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643438" y="5357826"/>
            <a:ext cx="642942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 и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36850кг</a:t>
            </a:r>
            <a:endParaRPr lang="ru-RU" dirty="0"/>
          </a:p>
        </p:txBody>
      </p:sp>
      <p:sp>
        <p:nvSpPr>
          <p:cNvPr id="4" name="Ромб 3">
            <a:hlinkClick r:id="rId2" action="ppaction://hlinksldjump"/>
          </p:cNvPr>
          <p:cNvSpPr/>
          <p:nvPr/>
        </p:nvSpPr>
        <p:spPr>
          <a:xfrm>
            <a:off x="714348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3т685кг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Ромб 4">
            <a:hlinkClick r:id="rId2" action="ppaction://hlinksldjump"/>
          </p:cNvPr>
          <p:cNvSpPr/>
          <p:nvPr/>
        </p:nvSpPr>
        <p:spPr>
          <a:xfrm>
            <a:off x="4786314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368т50кг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Ромб 5">
            <a:hlinkClick r:id="rId2" action="ppaction://hlinksldjump"/>
          </p:cNvPr>
          <p:cNvSpPr/>
          <p:nvPr/>
        </p:nvSpPr>
        <p:spPr>
          <a:xfrm>
            <a:off x="2714612" y="4214818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36т850кг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 и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36850кг</a:t>
            </a:r>
            <a:endParaRPr lang="ru-RU" dirty="0"/>
          </a:p>
        </p:txBody>
      </p:sp>
      <p:sp>
        <p:nvSpPr>
          <p:cNvPr id="4" name="Ромб 3">
            <a:hlinkClick r:id="rId2" action="ppaction://hlinksldjump"/>
          </p:cNvPr>
          <p:cNvSpPr/>
          <p:nvPr/>
        </p:nvSpPr>
        <p:spPr>
          <a:xfrm>
            <a:off x="714348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trike="sngStrike" dirty="0" smtClean="0">
                <a:solidFill>
                  <a:schemeClr val="tx1"/>
                </a:solidFill>
              </a:rPr>
              <a:t>3т685кг</a:t>
            </a:r>
            <a:endParaRPr lang="ru-RU" sz="2800" strike="sngStrike" dirty="0">
              <a:solidFill>
                <a:schemeClr val="tx1"/>
              </a:solidFill>
            </a:endParaRPr>
          </a:p>
        </p:txBody>
      </p:sp>
      <p:sp>
        <p:nvSpPr>
          <p:cNvPr id="5" name="Ромб 4">
            <a:hlinkClick r:id="rId2" action="ppaction://hlinksldjump"/>
          </p:cNvPr>
          <p:cNvSpPr/>
          <p:nvPr/>
        </p:nvSpPr>
        <p:spPr>
          <a:xfrm>
            <a:off x="4857752" y="3143248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trike="sngStrike" dirty="0" smtClean="0">
                <a:solidFill>
                  <a:schemeClr val="tx1"/>
                </a:solidFill>
              </a:rPr>
              <a:t>368т50кг</a:t>
            </a:r>
            <a:endParaRPr lang="ru-RU" sz="2800" strike="sngStrike" dirty="0">
              <a:solidFill>
                <a:schemeClr val="tx1"/>
              </a:solidFill>
            </a:endParaRPr>
          </a:p>
        </p:txBody>
      </p:sp>
      <p:sp>
        <p:nvSpPr>
          <p:cNvPr id="6" name="Ромб 5">
            <a:hlinkClick r:id="rId3" action="ppaction://hlinksldjump"/>
          </p:cNvPr>
          <p:cNvSpPr/>
          <p:nvPr/>
        </p:nvSpPr>
        <p:spPr>
          <a:xfrm>
            <a:off x="1928794" y="4572008"/>
            <a:ext cx="3143272" cy="1357322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36т850кг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4" action="ppaction://hlinksldjump"/>
          </p:cNvPr>
          <p:cNvSpPr/>
          <p:nvPr/>
        </p:nvSpPr>
        <p:spPr>
          <a:xfrm>
            <a:off x="6000760" y="1643050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428728" y="4286256"/>
            <a:ext cx="67842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36850кг =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36850кг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 1000кг = 36т850кг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1571604" y="714356"/>
            <a:ext cx="3714776" cy="50006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214678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786182" y="4786322"/>
            <a:ext cx="500066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214942" y="4786322"/>
            <a:ext cx="642942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 и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71ц</a:t>
            </a:r>
            <a:endParaRPr lang="ru-RU" dirty="0"/>
          </a:p>
        </p:txBody>
      </p:sp>
      <p:sp>
        <p:nvSpPr>
          <p:cNvPr id="4" name="Ромб 3">
            <a:hlinkClick r:id="rId2" action="ppaction://hlinksldjump"/>
          </p:cNvPr>
          <p:cNvSpPr/>
          <p:nvPr/>
        </p:nvSpPr>
        <p:spPr>
          <a:xfrm>
            <a:off x="714348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7т100кг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Ромб 4">
            <a:hlinkClick r:id="rId2" action="ppaction://hlinksldjump"/>
          </p:cNvPr>
          <p:cNvSpPr/>
          <p:nvPr/>
        </p:nvSpPr>
        <p:spPr>
          <a:xfrm>
            <a:off x="3000364" y="4357694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70т10кг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Ромб 5">
            <a:hlinkClick r:id="rId2" action="ppaction://hlinksldjump"/>
          </p:cNvPr>
          <p:cNvSpPr/>
          <p:nvPr/>
        </p:nvSpPr>
        <p:spPr>
          <a:xfrm>
            <a:off x="5000628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7т1000кг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 и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71ц</a:t>
            </a:r>
            <a:endParaRPr lang="ru-RU" dirty="0"/>
          </a:p>
        </p:txBody>
      </p:sp>
      <p:sp>
        <p:nvSpPr>
          <p:cNvPr id="4" name="Ромб 3">
            <a:hlinkClick r:id="rId2" action="ppaction://hlinksldjump"/>
          </p:cNvPr>
          <p:cNvSpPr/>
          <p:nvPr/>
        </p:nvSpPr>
        <p:spPr>
          <a:xfrm>
            <a:off x="714348" y="2143116"/>
            <a:ext cx="3143272" cy="1357322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7т100кг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Ромб 4">
            <a:hlinkClick r:id="rId3" action="ppaction://hlinksldjump"/>
          </p:cNvPr>
          <p:cNvSpPr/>
          <p:nvPr/>
        </p:nvSpPr>
        <p:spPr>
          <a:xfrm>
            <a:off x="2143108" y="4714884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trike="sngStrike" dirty="0" smtClean="0">
                <a:solidFill>
                  <a:schemeClr val="tx1"/>
                </a:solidFill>
              </a:rPr>
              <a:t>70т10кг</a:t>
            </a:r>
            <a:endParaRPr lang="ru-RU" sz="2800" strike="sngStrike" dirty="0">
              <a:solidFill>
                <a:schemeClr val="tx1"/>
              </a:solidFill>
            </a:endParaRPr>
          </a:p>
        </p:txBody>
      </p:sp>
      <p:sp>
        <p:nvSpPr>
          <p:cNvPr id="6" name="Ромб 5">
            <a:hlinkClick r:id="rId3" action="ppaction://hlinksldjump"/>
          </p:cNvPr>
          <p:cNvSpPr/>
          <p:nvPr/>
        </p:nvSpPr>
        <p:spPr>
          <a:xfrm>
            <a:off x="5072066" y="3143248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trike="sngStrike" dirty="0" smtClean="0">
                <a:solidFill>
                  <a:schemeClr val="tx1"/>
                </a:solidFill>
              </a:rPr>
              <a:t>7т1000кг</a:t>
            </a:r>
            <a:endParaRPr lang="ru-RU" sz="2800" strike="sngStrike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4" action="ppaction://hlinksldjump"/>
          </p:cNvPr>
          <p:cNvSpPr/>
          <p:nvPr/>
        </p:nvSpPr>
        <p:spPr>
          <a:xfrm>
            <a:off x="6072198" y="1643050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643174" y="3857628"/>
            <a:ext cx="342536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71ц =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7т100кг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т.к.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1643042" y="642918"/>
            <a:ext cx="3571900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214678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71670" y="4500570"/>
            <a:ext cx="479490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71ц =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71ц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100кг = 7100кг</a:t>
            </a:r>
          </a:p>
          <a:p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7100кг : 1000кг = 7т100кг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>
            <a:off x="3428992" y="857232"/>
            <a:ext cx="1776426" cy="428628"/>
          </a:xfrm>
          <a:prstGeom prst="curvedDownArrow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071934" y="92867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857620" y="5500702"/>
            <a:ext cx="642942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357422" y="5500702"/>
            <a:ext cx="642942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 и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31ц7кг</a:t>
            </a:r>
            <a:endParaRPr lang="ru-RU" dirty="0"/>
          </a:p>
        </p:txBody>
      </p:sp>
      <p:sp>
        <p:nvSpPr>
          <p:cNvPr id="4" name="Ромб 3">
            <a:hlinkClick r:id="rId2" action="ppaction://hlinksldjump"/>
          </p:cNvPr>
          <p:cNvSpPr/>
          <p:nvPr/>
        </p:nvSpPr>
        <p:spPr>
          <a:xfrm>
            <a:off x="714348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3т17кг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Ромб 4">
            <a:hlinkClick r:id="rId2" action="ppaction://hlinksldjump"/>
          </p:cNvPr>
          <p:cNvSpPr/>
          <p:nvPr/>
        </p:nvSpPr>
        <p:spPr>
          <a:xfrm>
            <a:off x="3143240" y="428625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3т107кг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Ромб 5">
            <a:hlinkClick r:id="rId2" action="ppaction://hlinksldjump"/>
          </p:cNvPr>
          <p:cNvSpPr/>
          <p:nvPr/>
        </p:nvSpPr>
        <p:spPr>
          <a:xfrm>
            <a:off x="4929190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3т170кг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700ц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70000кг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5072066" y="2928934"/>
            <a:ext cx="2928958" cy="142876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7000кг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70кг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5072066" y="4857760"/>
            <a:ext cx="2928958" cy="142876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70кг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5929322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 и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31ц7кг</a:t>
            </a:r>
            <a:endParaRPr lang="ru-RU" dirty="0"/>
          </a:p>
        </p:txBody>
      </p:sp>
      <p:sp>
        <p:nvSpPr>
          <p:cNvPr id="4" name="Ромб 3">
            <a:hlinkClick r:id="rId2" action="ppaction://hlinksldjump"/>
          </p:cNvPr>
          <p:cNvSpPr/>
          <p:nvPr/>
        </p:nvSpPr>
        <p:spPr>
          <a:xfrm>
            <a:off x="714348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trike="sngStrike" dirty="0" smtClean="0">
                <a:solidFill>
                  <a:schemeClr val="tx1"/>
                </a:solidFill>
              </a:rPr>
              <a:t>3т17кг</a:t>
            </a:r>
            <a:endParaRPr lang="ru-RU" sz="2800" strike="sngStrike" dirty="0">
              <a:solidFill>
                <a:schemeClr val="tx1"/>
              </a:solidFill>
            </a:endParaRPr>
          </a:p>
        </p:txBody>
      </p:sp>
      <p:sp>
        <p:nvSpPr>
          <p:cNvPr id="5" name="Ромб 4">
            <a:hlinkClick r:id="rId3" action="ppaction://hlinksldjump"/>
          </p:cNvPr>
          <p:cNvSpPr/>
          <p:nvPr/>
        </p:nvSpPr>
        <p:spPr>
          <a:xfrm>
            <a:off x="2285984" y="4572008"/>
            <a:ext cx="3143272" cy="1357322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3т107кг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Ромб 5">
            <a:hlinkClick r:id="rId2" action="ppaction://hlinksldjump"/>
          </p:cNvPr>
          <p:cNvSpPr/>
          <p:nvPr/>
        </p:nvSpPr>
        <p:spPr>
          <a:xfrm>
            <a:off x="5000628" y="3000372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trike="sngStrike" dirty="0" smtClean="0">
                <a:solidFill>
                  <a:schemeClr val="tx1"/>
                </a:solidFill>
              </a:rPr>
              <a:t>3т170кг</a:t>
            </a:r>
            <a:endParaRPr lang="ru-RU" sz="2800" strike="sngStrike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4" action="ppaction://hlinksldjump"/>
          </p:cNvPr>
          <p:cNvSpPr/>
          <p:nvPr/>
        </p:nvSpPr>
        <p:spPr>
          <a:xfrm>
            <a:off x="6000760" y="1714488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357422" y="3929066"/>
            <a:ext cx="38725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31ц7кг = 3т107кг, т.к.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1571604" y="714356"/>
            <a:ext cx="3929090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214678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28728" y="4500570"/>
            <a:ext cx="620875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31ц7кг = 31ц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100кг +7кг = 3107кг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3107кг =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3107кг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: 1000кг = 3т107кг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286116" y="5500702"/>
            <a:ext cx="642942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786314" y="5500702"/>
            <a:ext cx="642942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Выгнутая вверх стрелка 19"/>
          <p:cNvSpPr/>
          <p:nvPr/>
        </p:nvSpPr>
        <p:spPr>
          <a:xfrm>
            <a:off x="3581392" y="866756"/>
            <a:ext cx="1776426" cy="428628"/>
          </a:xfrm>
          <a:prstGeom prst="curvedDownArrow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4214810" y="92867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3857628"/>
            <a:ext cx="7143800" cy="254014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Top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Ты очень хорошо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Поработал!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1216645994_mish_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714356"/>
            <a:ext cx="3343332" cy="4011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071546"/>
            <a:ext cx="602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КГ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	Г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036479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571744"/>
            <a:ext cx="12817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571744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4107653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2178827" y="1464455"/>
            <a:ext cx="500066" cy="157163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71538" y="4214818"/>
            <a:ext cx="58496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700ц=700ц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100кг = 70000кг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3428992" y="714356"/>
            <a:ext cx="1928826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071934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42т9ц8кг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42908кг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143504" y="2000240"/>
            <a:ext cx="2928958" cy="142876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4298кг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42098кг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143504" y="4143380"/>
            <a:ext cx="2928958" cy="142876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42980кг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42т9ц8кг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42908кг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5072066" y="2643182"/>
            <a:ext cx="2928958" cy="142876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4298кг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42098кг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5072066" y="4929198"/>
            <a:ext cx="2928958" cy="142876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42980кг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5929322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670</Words>
  <PresentationFormat>Экран (4:3)</PresentationFormat>
  <Paragraphs>339</Paragraphs>
  <Slides>62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63" baseType="lpstr">
      <vt:lpstr>Тема Office</vt:lpstr>
      <vt:lpstr>Слайд 1</vt:lpstr>
      <vt:lpstr>Переведи в килограммы: 8т200кг</vt:lpstr>
      <vt:lpstr>Переведи в килограммы: 8т200кг</vt:lpstr>
      <vt:lpstr>Слайд 4</vt:lpstr>
      <vt:lpstr>Переведи в килограммы: 700ц</vt:lpstr>
      <vt:lpstr>Переведи в килограммы: 700ц</vt:lpstr>
      <vt:lpstr>Слайд 7</vt:lpstr>
      <vt:lpstr>Переведи в килограммы: 42т9ц8кг</vt:lpstr>
      <vt:lpstr>Переведи в килограммы: 42т9ц8кг</vt:lpstr>
      <vt:lpstr>Слайд 10</vt:lpstr>
      <vt:lpstr>Переведи в килограммы: 34ц30кг</vt:lpstr>
      <vt:lpstr>Переведи в килограммы: 34ц30кг</vt:lpstr>
      <vt:lpstr>Слайд 13</vt:lpstr>
      <vt:lpstr>Переведи в килограммы: 15т3кг</vt:lpstr>
      <vt:lpstr>Переведи в килограммы: 15т3кг</vt:lpstr>
      <vt:lpstr>Слайд 16</vt:lpstr>
      <vt:lpstr>Переведи в килограммы: 25т6ц</vt:lpstr>
      <vt:lpstr>Переведи в килограммы: 25т6ц</vt:lpstr>
      <vt:lpstr>Слайд 19</vt:lpstr>
      <vt:lpstr>Переведи в килограммы: 60ц2000г</vt:lpstr>
      <vt:lpstr>Переведи в килограммы: 60ц2000г</vt:lpstr>
      <vt:lpstr>Слайд 22</vt:lpstr>
      <vt:lpstr>Переведи в тонны: 15000кг</vt:lpstr>
      <vt:lpstr>Переведи в тонны: 15000кг</vt:lpstr>
      <vt:lpstr>Слайд 25</vt:lpstr>
      <vt:lpstr>Переведи в тонны: 4000ц</vt:lpstr>
      <vt:lpstr>Переведи в тонны: 4000ц</vt:lpstr>
      <vt:lpstr>Слайд 28</vt:lpstr>
      <vt:lpstr>Переведи в тонны: 800000кг</vt:lpstr>
      <vt:lpstr>Переведи в тонны: 800000кг</vt:lpstr>
      <vt:lpstr>Слайд 31</vt:lpstr>
      <vt:lpstr>Переведи в тонны: 560ц</vt:lpstr>
      <vt:lpstr>Переведи в тонны: 560ц</vt:lpstr>
      <vt:lpstr>Слайд 34</vt:lpstr>
      <vt:lpstr>Переведи в центнеры: 9т</vt:lpstr>
      <vt:lpstr>Переведи в центнеры: 9т</vt:lpstr>
      <vt:lpstr>Слайд 37</vt:lpstr>
      <vt:lpstr>Переведи в центнеры: 6200кг</vt:lpstr>
      <vt:lpstr>Переведи в центнеры: 6200кг</vt:lpstr>
      <vt:lpstr>Слайд 40</vt:lpstr>
      <vt:lpstr>Переведи в центнеры: 15т3ц</vt:lpstr>
      <vt:lpstr>Переведи в центнеры: 15т3ц</vt:lpstr>
      <vt:lpstr>Слайд 43</vt:lpstr>
      <vt:lpstr>Переведи в центнеры: 72000кг</vt:lpstr>
      <vt:lpstr>Переведи в центнеры: 72000кг</vt:lpstr>
      <vt:lpstr>Слайд 46</vt:lpstr>
      <vt:lpstr>Переведи в центнеры: 15т400кг</vt:lpstr>
      <vt:lpstr>Переведи в центнеры: 15т400кг</vt:lpstr>
      <vt:lpstr>Слайд 49</vt:lpstr>
      <vt:lpstr>Переведи в тонны и килограммы: 92ц50кг</vt:lpstr>
      <vt:lpstr>Переведи в тонны и килограммы: 92ц50кг</vt:lpstr>
      <vt:lpstr>Слайд 52</vt:lpstr>
      <vt:lpstr>Переведи в тонны и килограммы: 36850кг</vt:lpstr>
      <vt:lpstr>Переведи в тонны и килограммы: 36850кг</vt:lpstr>
      <vt:lpstr>Слайд 55</vt:lpstr>
      <vt:lpstr>Переведи в тонны и килограммы: 71ц</vt:lpstr>
      <vt:lpstr>Переведи в тонны и килограммы: 71ц</vt:lpstr>
      <vt:lpstr>Слайд 58</vt:lpstr>
      <vt:lpstr>Переведи в тонны и килограммы: 31ц7кг</vt:lpstr>
      <vt:lpstr>Переведи в тонны и килограммы: 31ц7кг</vt:lpstr>
      <vt:lpstr>Слайд 61</vt:lpstr>
      <vt:lpstr>Слайд 62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36</cp:revision>
  <dcterms:modified xsi:type="dcterms:W3CDTF">2009-11-28T19:33:52Z</dcterms:modified>
</cp:coreProperties>
</file>