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9" r:id="rId4"/>
    <p:sldId id="260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071802" y="1000108"/>
            <a:ext cx="2857520" cy="2286016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>
            <a:stCxn id="87" idx="1"/>
            <a:endCxn id="87" idx="3"/>
          </p:cNvCxnSpPr>
          <p:nvPr/>
        </p:nvCxnSpPr>
        <p:spPr>
          <a:xfrm rot="10800000" flipH="1">
            <a:off x="3071802" y="2143116"/>
            <a:ext cx="2857520" cy="158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3071802" y="1000108"/>
            <a:ext cx="2857520" cy="1143008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071802" y="1000108"/>
            <a:ext cx="2857520" cy="2286016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2" name="Прямая соединительная линия 81"/>
          <p:cNvCxnSpPr>
            <a:stCxn id="87" idx="0"/>
            <a:endCxn id="87" idx="2"/>
          </p:cNvCxnSpPr>
          <p:nvPr/>
        </p:nvCxnSpPr>
        <p:spPr>
          <a:xfrm rot="16200000" flipH="1">
            <a:off x="3357554" y="2143116"/>
            <a:ext cx="2286016" cy="158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>
          <a:xfrm>
            <a:off x="3071802" y="1000108"/>
            <a:ext cx="1428760" cy="2286016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071802" y="1000108"/>
            <a:ext cx="2857520" cy="2286016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3071802" y="1000108"/>
            <a:ext cx="2857520" cy="228601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ый треугольник 84"/>
          <p:cNvSpPr/>
          <p:nvPr/>
        </p:nvSpPr>
        <p:spPr>
          <a:xfrm>
            <a:off x="3071802" y="1000108"/>
            <a:ext cx="2857520" cy="2286016"/>
          </a:xfrm>
          <a:prstGeom prst="rtTriangle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071802" y="1000108"/>
            <a:ext cx="2857520" cy="2286016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 rot="10800000" flipV="1">
            <a:off x="3071802" y="1000108"/>
            <a:ext cx="2857520" cy="228601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Прямоугольный треугольник 85"/>
          <p:cNvSpPr/>
          <p:nvPr/>
        </p:nvSpPr>
        <p:spPr>
          <a:xfrm rot="5400000">
            <a:off x="3357554" y="714356"/>
            <a:ext cx="2286016" cy="2857520"/>
          </a:xfrm>
          <a:prstGeom prst="rtTriangle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3714744" y="357166"/>
            <a:ext cx="12362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857356" y="1500174"/>
            <a:ext cx="12362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1428728" y="4429132"/>
            <a:ext cx="52084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</a:t>
            </a:r>
            <a:r>
              <a:rPr lang="ru-RU" sz="4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4 = 20 кв.см 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357554" y="1214422"/>
            <a:ext cx="99738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1/2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428728" y="5143512"/>
            <a:ext cx="43925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 : 2 = 10 кв.см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071802" y="928670"/>
            <a:ext cx="22300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8" grpId="0"/>
      <p:bldP spid="89" grpId="0"/>
      <p:bldP spid="90" grpId="0"/>
      <p:bldP spid="91" grpId="0"/>
      <p:bldP spid="91" grpId="1"/>
      <p:bldP spid="92" grpId="0"/>
      <p:bldP spid="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ый треугольник 85"/>
          <p:cNvSpPr/>
          <p:nvPr/>
        </p:nvSpPr>
        <p:spPr>
          <a:xfrm>
            <a:off x="3071802" y="1000108"/>
            <a:ext cx="2286016" cy="2857520"/>
          </a:xfrm>
          <a:prstGeom prst="rtTriangle">
            <a:avLst/>
          </a:prstGeom>
          <a:solidFill>
            <a:schemeClr val="accent5">
              <a:alpha val="57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3071802" y="3571876"/>
            <a:ext cx="285752" cy="285752"/>
          </a:xfrm>
          <a:prstGeom prst="rect">
            <a:avLst/>
          </a:prstGeom>
          <a:solidFill>
            <a:srgbClr val="00B0F0">
              <a:alpha val="72000"/>
            </a:srgb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2428860" y="357166"/>
            <a:ext cx="7232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2571736" y="3714752"/>
            <a:ext cx="5309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5286380" y="3714752"/>
            <a:ext cx="5902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3500430" y="3643314"/>
            <a:ext cx="16008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катет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9" name="Прямоугольник 98"/>
          <p:cNvSpPr/>
          <p:nvPr/>
        </p:nvSpPr>
        <p:spPr>
          <a:xfrm rot="16200000">
            <a:off x="1901071" y="2242277"/>
            <a:ext cx="16008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катет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0" name="Прямоугольник 99"/>
          <p:cNvSpPr/>
          <p:nvPr/>
        </p:nvSpPr>
        <p:spPr>
          <a:xfrm rot="3049989">
            <a:off x="3110611" y="1934308"/>
            <a:ext cx="29597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гипотенуза</a:t>
            </a:r>
            <a:endParaRPr lang="ru-RU" sz="4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02" name="Прямая соединительная линия 101"/>
          <p:cNvCxnSpPr>
            <a:endCxn id="86" idx="4"/>
          </p:cNvCxnSpPr>
          <p:nvPr/>
        </p:nvCxnSpPr>
        <p:spPr>
          <a:xfrm>
            <a:off x="3071802" y="3857628"/>
            <a:ext cx="228601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rot="5400000" flipH="1" flipV="1">
            <a:off x="1643042" y="2428868"/>
            <a:ext cx="285752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16200000" flipV="1">
            <a:off x="2786050" y="1285860"/>
            <a:ext cx="2857520" cy="228601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8" grpId="0"/>
      <p:bldP spid="99" grpId="0"/>
      <p:bldP spid="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071802" y="1000108"/>
            <a:ext cx="2857520" cy="2286016"/>
          </a:xfrm>
          <a:prstGeom prst="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 rot="10800000" flipV="1">
            <a:off x="3071802" y="1000108"/>
            <a:ext cx="2857520" cy="228601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Прямоугольный треугольник 85"/>
          <p:cNvSpPr/>
          <p:nvPr/>
        </p:nvSpPr>
        <p:spPr>
          <a:xfrm rot="5400000">
            <a:off x="3357554" y="714356"/>
            <a:ext cx="2286016" cy="2857520"/>
          </a:xfrm>
          <a:prstGeom prst="rtTriangle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3714744" y="357166"/>
            <a:ext cx="12362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857356" y="1500174"/>
            <a:ext cx="12362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1428728" y="4429132"/>
            <a:ext cx="52084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</a:t>
            </a:r>
            <a:r>
              <a:rPr lang="ru-RU" sz="4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4 = 20 кв.см 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1428728" y="5143512"/>
            <a:ext cx="43925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 : 2 = 10 кв.см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071802" y="928670"/>
            <a:ext cx="22300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1428728" y="5857892"/>
            <a:ext cx="63546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(5 </a:t>
            </a:r>
            <a:r>
              <a:rPr lang="ru-RU" sz="4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4) : 2 = 10 кв.см 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5" name="Прямоугольный треугольник 94"/>
          <p:cNvSpPr/>
          <p:nvPr/>
        </p:nvSpPr>
        <p:spPr>
          <a:xfrm>
            <a:off x="1857356" y="6357958"/>
            <a:ext cx="142876" cy="14287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3714744" y="357166"/>
            <a:ext cx="14514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катет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7" name="Прямоугольник 96"/>
          <p:cNvSpPr/>
          <p:nvPr/>
        </p:nvSpPr>
        <p:spPr>
          <a:xfrm rot="16200000">
            <a:off x="1944992" y="1626851"/>
            <a:ext cx="14514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катет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4" grpId="0"/>
      <p:bldP spid="95" grpId="0" animBg="1"/>
      <p:bldP spid="96" grpId="0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ый треугольник 85"/>
          <p:cNvSpPr/>
          <p:nvPr/>
        </p:nvSpPr>
        <p:spPr>
          <a:xfrm>
            <a:off x="3071802" y="1000108"/>
            <a:ext cx="2286016" cy="2857520"/>
          </a:xfrm>
          <a:prstGeom prst="rtTriangle">
            <a:avLst/>
          </a:prstGeom>
          <a:solidFill>
            <a:schemeClr val="accent5">
              <a:alpha val="57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3071802" y="3571876"/>
            <a:ext cx="285752" cy="285752"/>
          </a:xfrm>
          <a:prstGeom prst="rect">
            <a:avLst/>
          </a:prstGeom>
          <a:solidFill>
            <a:srgbClr val="00B0F0">
              <a:alpha val="72000"/>
            </a:srgb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3786182" y="3786190"/>
            <a:ext cx="5212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2440834" y="2242277"/>
            <a:ext cx="4956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02" name="Прямая соединительная линия 101"/>
          <p:cNvCxnSpPr>
            <a:endCxn id="86" idx="4"/>
          </p:cNvCxnSpPr>
          <p:nvPr/>
        </p:nvCxnSpPr>
        <p:spPr>
          <a:xfrm>
            <a:off x="3071802" y="3857628"/>
            <a:ext cx="228601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rot="5400000" flipH="1" flipV="1">
            <a:off x="1643042" y="2428868"/>
            <a:ext cx="285752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16200000" flipV="1">
            <a:off x="2786050" y="1285860"/>
            <a:ext cx="2857520" cy="2286016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Прямоугольник 89"/>
          <p:cNvSpPr/>
          <p:nvPr/>
        </p:nvSpPr>
        <p:spPr>
          <a:xfrm>
            <a:off x="2571736" y="4857760"/>
            <a:ext cx="34034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: 2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1" name="Прямоугольный треугольник 90"/>
          <p:cNvSpPr/>
          <p:nvPr/>
        </p:nvSpPr>
        <p:spPr>
          <a:xfrm>
            <a:off x="3000364" y="5357826"/>
            <a:ext cx="142876" cy="14287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8" grpId="0"/>
      <p:bldP spid="99" grpId="0"/>
      <p:bldP spid="90" grpId="0"/>
      <p:bldP spid="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Найдите площадь закрашенной фигуры</a:t>
            </a:r>
            <a:endParaRPr lang="ru-RU" sz="3600" dirty="0"/>
          </a:p>
        </p:txBody>
      </p:sp>
      <p:sp useBgFill="1">
        <p:nvSpPr>
          <p:cNvPr id="4" name="Прямоугольник 3"/>
          <p:cNvSpPr/>
          <p:nvPr/>
        </p:nvSpPr>
        <p:spPr>
          <a:xfrm rot="19624385">
            <a:off x="3071802" y="1928802"/>
            <a:ext cx="2857520" cy="1285884"/>
          </a:xfrm>
          <a:prstGeom prst="rect">
            <a:avLst/>
          </a:prstGeom>
          <a:ln w="508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8830403">
            <a:off x="3044120" y="1901517"/>
            <a:ext cx="2912884" cy="1283037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2357430"/>
            <a:ext cx="4956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714356"/>
            <a:ext cx="4716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2143116"/>
            <a:ext cx="4555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3514689">
            <a:off x="5210781" y="1256827"/>
            <a:ext cx="252169" cy="272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9622308">
            <a:off x="3170188" y="1556982"/>
            <a:ext cx="11400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 см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3454808">
            <a:off x="5459565" y="1362902"/>
            <a:ext cx="10454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 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4429132"/>
            <a:ext cx="60420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(5 </a:t>
            </a:r>
            <a:r>
              <a:rPr lang="ru-RU" sz="4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2) : 2 = 5 кв.см 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6" y="1142984"/>
            <a:ext cx="1500198" cy="23574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4429124" y="1142984"/>
            <a:ext cx="1857388" cy="2357454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3214686"/>
            <a:ext cx="4732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642918"/>
            <a:ext cx="5084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642918"/>
            <a:ext cx="4347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3214686"/>
            <a:ext cx="4203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1998461" y="1859135"/>
            <a:ext cx="11400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 см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3500438"/>
            <a:ext cx="11400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см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3500438"/>
            <a:ext cx="11400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см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4286256"/>
            <a:ext cx="58528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1) 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</a:t>
            </a:r>
            <a:r>
              <a:rPr lang="ru-RU" sz="4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= 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кв.см 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85918" y="5000636"/>
            <a:ext cx="69990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 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(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</a:t>
            </a:r>
            <a:r>
              <a:rPr lang="ru-RU" sz="48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4) : 2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= 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кв.см 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57356" y="5715016"/>
            <a:ext cx="650210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3) </a:t>
            </a:r>
            <a:r>
              <a:rPr lang="en-US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1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</a:t>
            </a:r>
            <a:r>
              <a:rPr lang="en-US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= </a:t>
            </a:r>
            <a:r>
              <a:rPr lang="en-US" sz="4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4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кв.см </a:t>
            </a:r>
            <a:endParaRPr lang="ru-RU" sz="4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14612" y="4857760"/>
            <a:ext cx="214314" cy="7143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2857488" y="5500702"/>
            <a:ext cx="142876" cy="142876"/>
          </a:xfrm>
          <a:prstGeom prst="rt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142</Words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Найдите площадь закрашенной фигуры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9</cp:revision>
  <dcterms:modified xsi:type="dcterms:W3CDTF">2009-12-02T18:11:20Z</dcterms:modified>
</cp:coreProperties>
</file>