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71435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ВЕЛИЧИНЫ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857364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ДЛИНА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3357562"/>
            <a:ext cx="3435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1643050"/>
            <a:ext cx="2282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ВРЕМЯ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4071942"/>
            <a:ext cx="2339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МАССА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4929198"/>
            <a:ext cx="2405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ОБЪЁМ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CFD11"/>
                                      </p:to>
                                    </p:animClr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CFD1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714488"/>
            <a:ext cx="1223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8596" y="2786058"/>
            <a:ext cx="456086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5дм9см3мм + 47мм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857620" y="2928934"/>
            <a:ext cx="714380" cy="42862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85720" y="2428868"/>
            <a:ext cx="12144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14414" y="2428868"/>
            <a:ext cx="8572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57356" y="2428868"/>
            <a:ext cx="8572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3571876"/>
            <a:ext cx="15440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593мм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71538" y="3929066"/>
            <a:ext cx="13099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47мм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00034" y="4500570"/>
            <a:ext cx="1857388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71472" y="3714752"/>
            <a:ext cx="3898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32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57224" y="4357694"/>
            <a:ext cx="15440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640мм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28728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мм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214414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000100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857752" y="2786058"/>
            <a:ext cx="17732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6дм4см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0" grpId="0" animBg="1"/>
      <p:bldP spid="35" grpId="0"/>
      <p:bldP spid="29" grpId="0"/>
      <p:bldP spid="31" grpId="0"/>
      <p:bldP spid="32" grpId="0"/>
      <p:bldP spid="36" grpId="0"/>
      <p:bldP spid="41" grpId="0"/>
      <p:bldP spid="42" grpId="0"/>
      <p:bldP spid="43" grpId="0" animBg="1"/>
      <p:bldP spid="44" grpId="0" animBg="1"/>
      <p:bldP spid="45" grpId="0" animBg="1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928802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928802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2928934"/>
            <a:ext cx="33730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км =         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3571876"/>
            <a:ext cx="39581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км =            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4214818"/>
            <a:ext cx="41216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км =              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4786322"/>
            <a:ext cx="45448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км =                мм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29190" y="2928934"/>
            <a:ext cx="29097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 =      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29190" y="3500438"/>
            <a:ext cx="29450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 =       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4143380"/>
            <a:ext cx="33682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 =         мм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929190" y="4714884"/>
            <a:ext cx="31454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дм =      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929190" y="5357826"/>
            <a:ext cx="35686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дм =        мм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1785918" y="2571744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1857356" y="2928934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3571868" y="2571744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857356" y="3571876"/>
            <a:ext cx="161134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5072066" y="2500306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1857356" y="4214818"/>
            <a:ext cx="18966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643702" y="2500306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1857356" y="4786322"/>
            <a:ext cx="21820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215074" y="292893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143636" y="3500438"/>
            <a:ext cx="10406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143636" y="4143380"/>
            <a:ext cx="13260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72264" y="471488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72264" y="5357826"/>
            <a:ext cx="10406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00"/>
                            </p:stCondLst>
                            <p:childTnLst>
                              <p:par>
                                <p:cTn id="2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2000"/>
                            </p:stCondLst>
                            <p:childTnLst>
                              <p:par>
                                <p:cTn id="2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000"/>
                            </p:stCondLst>
                            <p:childTnLst>
                              <p:par>
                                <p:cTn id="2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3" grpId="0"/>
      <p:bldP spid="36" grpId="0"/>
      <p:bldP spid="39" grpId="0"/>
      <p:bldP spid="41" grpId="0"/>
      <p:bldP spid="42" grpId="0"/>
      <p:bldP spid="43" grpId="0"/>
      <p:bldP spid="44" grpId="0"/>
      <p:bldP spid="45" grpId="0"/>
      <p:bldP spid="46" grpId="0"/>
      <p:bldP spid="50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928802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214414" y="2857496"/>
            <a:ext cx="5957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6338 м =    км  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1785918" y="2571744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2428860" y="292893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071670" y="292893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714480" y="292893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929058" y="285749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286380" y="2857496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338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57224" y="3714752"/>
            <a:ext cx="6308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25043 м =      км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428860" y="385762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071670" y="385762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1714480" y="385762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3929058" y="371475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643570" y="371475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57224" y="4572008"/>
            <a:ext cx="6502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975004 м =       км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714612" y="471488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2357422" y="471488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000232" y="471488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4143372" y="4572008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975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143636" y="457200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57224" y="5572140"/>
            <a:ext cx="6465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88808 м =     км  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357422" y="571501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000232" y="571501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1643042" y="571501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3786182" y="557214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429256" y="5572140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808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4" grpId="0" animBg="1"/>
      <p:bldP spid="56" grpId="0" animBg="1"/>
      <p:bldP spid="57" grpId="0" animBg="1"/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928802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928802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214414" y="2857496"/>
            <a:ext cx="5291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4км17м =     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1785918" y="2571744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4143372" y="285749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64343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00062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35781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4929190" y="285749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572000" y="285749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214414" y="3714752"/>
            <a:ext cx="6308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37км258м =       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857752" y="371475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37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5643570" y="378619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6000760" y="378619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6357950" y="378619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5572132" y="3714752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214414" y="4500570"/>
            <a:ext cx="6271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752км9м =         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4572000" y="4500570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752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715008" y="457200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072198" y="457200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6429388" y="457200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6357950" y="450057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5643570" y="45005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1214414" y="5429264"/>
            <a:ext cx="4761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94км =            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357554" y="542926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4143372" y="557214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500562" y="557214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4857752" y="5572140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4071934" y="5429264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4" grpId="0"/>
      <p:bldP spid="45" grpId="0" animBg="1"/>
      <p:bldP spid="45" grpId="1" animBg="1"/>
      <p:bldP spid="46" grpId="0" animBg="1"/>
      <p:bldP spid="46" grpId="1" animBg="1"/>
      <p:bldP spid="49" grpId="0" animBg="1"/>
      <p:bldP spid="49" grpId="1" animBg="1"/>
      <p:bldP spid="78" grpId="0"/>
      <p:bldP spid="79" grpId="0"/>
      <p:bldP spid="80" grpId="0"/>
      <p:bldP spid="81" grpId="0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/>
      <p:bldP spid="86" grpId="0"/>
      <p:bldP spid="87" grpId="0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/>
      <p:bldP spid="92" grpId="0"/>
      <p:bldP spid="93" grpId="0"/>
      <p:bldP spid="94" grpId="0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85736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928802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928802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214414" y="2857496"/>
            <a:ext cx="6500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км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 =        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c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1785918" y="2571744"/>
            <a:ext cx="7858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535781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00062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6000760" y="285749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3571868" y="2571744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072066" y="2500306"/>
            <a:ext cx="35719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4429124" y="285749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71500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07219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429388" y="3000372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4929190" y="2857496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142976" y="3714752"/>
            <a:ext cx="5484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 =        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371475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37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929190" y="385762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5286380" y="3857628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857752" y="371475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214942" y="371475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142976" y="4500570"/>
            <a:ext cx="6277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м900мм =        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857752" y="45005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715008" y="464344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6072198" y="4643446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9" name="Прямая соединительная линия 98"/>
          <p:cNvCxnSpPr/>
          <p:nvPr/>
        </p:nvCxnSpPr>
        <p:spPr>
          <a:xfrm>
            <a:off x="6643702" y="2500306"/>
            <a:ext cx="28575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Прямоугольник 99"/>
          <p:cNvSpPr/>
          <p:nvPr/>
        </p:nvSpPr>
        <p:spPr>
          <a:xfrm>
            <a:off x="5643570" y="450057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1142976" y="5286388"/>
            <a:ext cx="6014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84д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м70мм =      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4929190" y="528638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715008" y="5429264"/>
            <a:ext cx="35719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5643570" y="528638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"/>
                            </p:stCondLst>
                            <p:childTnLst>
                              <p:par>
                                <p:cTn id="241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5" grpId="1" animBg="1"/>
      <p:bldP spid="49" grpId="0" animBg="1"/>
      <p:bldP spid="49" grpId="1" animBg="1"/>
      <p:bldP spid="79" grpId="0"/>
      <p:bldP spid="57" grpId="0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/>
      <p:bldP spid="62" grpId="0"/>
      <p:bldP spid="63" grpId="0"/>
      <p:bldP spid="68" grpId="0" animBg="1"/>
      <p:bldP spid="68" grpId="1" animBg="1"/>
      <p:bldP spid="69" grpId="0" animBg="1"/>
      <p:bldP spid="69" grpId="1" animBg="1"/>
      <p:bldP spid="71" grpId="0"/>
      <p:bldP spid="72" grpId="0"/>
      <p:bldP spid="73" grpId="0"/>
      <p:bldP spid="74" grpId="0"/>
      <p:bldP spid="75" grpId="0" animBg="1"/>
      <p:bldP spid="75" grpId="1" animBg="1"/>
      <p:bldP spid="76" grpId="0" animBg="1"/>
      <p:bldP spid="76" grpId="1" animBg="1"/>
      <p:bldP spid="100" grpId="0"/>
      <p:bldP spid="101" grpId="0"/>
      <p:bldP spid="102" grpId="0"/>
      <p:bldP spid="103" grpId="0" animBg="1"/>
      <p:bldP spid="103" grpId="1" animBg="1"/>
      <p:bldP spid="1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714488"/>
            <a:ext cx="1223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42844" y="2643182"/>
            <a:ext cx="22860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6м7см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      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42845" y="3357562"/>
            <a:ext cx="278608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2к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м85см =         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4071942"/>
            <a:ext cx="38443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39дм6см =       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42844" y="4786322"/>
            <a:ext cx="33233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м4дм =       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2844" y="5429264"/>
            <a:ext cx="32303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6м7см =       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42844" y="6088559"/>
            <a:ext cx="36824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м60мм =       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643438" y="2643182"/>
            <a:ext cx="28616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3км60дм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572000" y="3357562"/>
            <a:ext cx="30540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7к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м100см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572000" y="4000504"/>
            <a:ext cx="34323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65км450дм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0" y="2214554"/>
            <a:ext cx="43575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Переведи в сантиметры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572000" y="4714884"/>
            <a:ext cx="35060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2к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м6000мм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5357826"/>
            <a:ext cx="25330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14к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м5м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572000" y="6088559"/>
            <a:ext cx="31470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1к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м830дм =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572000" y="2214554"/>
            <a:ext cx="33107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Переведи в метры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714488"/>
            <a:ext cx="1223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034" y="2714620"/>
            <a:ext cx="41921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дм2см + 9см6мм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2357430"/>
            <a:ext cx="10715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400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85852" y="2357430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28860" y="2357430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643306" y="2857496"/>
            <a:ext cx="642942" cy="42862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85786" y="3286124"/>
            <a:ext cx="15440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420мм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00100" y="3643314"/>
            <a:ext cx="13099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96мм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428596" y="4143380"/>
            <a:ext cx="1857388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500034" y="3429000"/>
            <a:ext cx="3898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32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85786" y="4000504"/>
            <a:ext cx="15440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516мм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357290" y="414338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мм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142976" y="414338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см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928662" y="414338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643438" y="2714620"/>
            <a:ext cx="26645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дм1см6мм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86116" y="2357430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 animBg="1"/>
      <p:bldP spid="38" grpId="0"/>
      <p:bldP spid="39" grpId="0"/>
      <p:bldP spid="44" grpId="0"/>
      <p:bldP spid="45" grpId="0"/>
      <p:bldP spid="46" grpId="0" animBg="1"/>
      <p:bldP spid="47" grpId="0" animBg="1"/>
      <p:bldP spid="49" grpId="0" animBg="1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714488"/>
            <a:ext cx="1223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034" y="2786058"/>
            <a:ext cx="32415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 – 2дм5мм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643174" y="2928934"/>
            <a:ext cx="642942" cy="42862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2428868"/>
            <a:ext cx="10715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000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28662" y="3571876"/>
            <a:ext cx="19288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3000мм</a:t>
            </a:r>
            <a:endParaRPr lang="ru-RU" sz="3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28728" y="2428868"/>
            <a:ext cx="10715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3929066"/>
            <a:ext cx="19288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205мм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14348" y="4429132"/>
            <a:ext cx="1928826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857224" y="3786190"/>
            <a:ext cx="309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32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28662" y="4357694"/>
            <a:ext cx="19288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2795мм</a:t>
            </a:r>
            <a:endParaRPr lang="ru-RU" sz="3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85918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мм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71604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см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357290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дм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42976" y="4500570"/>
            <a:ext cx="214314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643306" y="2786058"/>
            <a:ext cx="32147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2м7дм9см5мм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285984" y="2428868"/>
            <a:ext cx="5715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0" grpId="0" animBg="1"/>
      <p:bldP spid="21" grpId="0"/>
      <p:bldP spid="22" grpId="0"/>
      <p:bldP spid="23" grpId="0"/>
      <p:bldP spid="24" grpId="0"/>
      <p:bldP spid="27" grpId="0"/>
      <p:bldP spid="28" grpId="0"/>
      <p:bldP spid="30" grpId="0" animBg="1"/>
      <p:bldP spid="31" grpId="0" animBg="1"/>
      <p:bldP spid="32" grpId="0" animBg="1"/>
      <p:bldP spid="34" grpId="0" animBg="1"/>
      <p:bldP spid="36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71480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71480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571480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71480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71480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929190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429388" y="928670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714488"/>
            <a:ext cx="7040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714488"/>
            <a:ext cx="1223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48" name="Прямая со стрелкой 47"/>
          <p:cNvCxnSpPr>
            <a:stCxn id="6" idx="0"/>
            <a:endCxn id="10" idx="0"/>
          </p:cNvCxnSpPr>
          <p:nvPr/>
        </p:nvCxnSpPr>
        <p:spPr>
          <a:xfrm rot="5400000" flipH="1" flipV="1">
            <a:off x="4287821" y="-2271560"/>
            <a:ext cx="1588" cy="56860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286644" y="142852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10800000">
            <a:off x="1428728" y="285728"/>
            <a:ext cx="5643602" cy="159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642910" y="0"/>
            <a:ext cx="642942" cy="64294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034" y="2786058"/>
            <a:ext cx="31053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1км3м – 89м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786050" y="2928934"/>
            <a:ext cx="428628" cy="42862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14348" y="4429132"/>
            <a:ext cx="1928826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857224" y="3786190"/>
            <a:ext cx="309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ru-RU" sz="32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42976" y="4357694"/>
            <a:ext cx="16430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914м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28728" y="4500570"/>
            <a:ext cx="714380" cy="785818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4282" y="2428868"/>
            <a:ext cx="12144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3500438"/>
            <a:ext cx="15716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1003м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428728" y="3857628"/>
            <a:ext cx="12144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89м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86116" y="2786058"/>
            <a:ext cx="16430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914м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14414" y="2428868"/>
            <a:ext cx="7143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0" grpId="0" animBg="1"/>
      <p:bldP spid="27" grpId="0"/>
      <p:bldP spid="28" grpId="0"/>
      <p:bldP spid="34" grpId="0" animBg="1"/>
      <p:bldP spid="35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367</Words>
  <PresentationFormat>Экран (4:3)</PresentationFormat>
  <Paragraphs>224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28</cp:revision>
  <dcterms:modified xsi:type="dcterms:W3CDTF">2009-11-17T17:37:01Z</dcterms:modified>
</cp:coreProperties>
</file>