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5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00306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500306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500306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2500306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500306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2500306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71538" y="285749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786050" y="285749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285749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857884" y="2857496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215206" y="2786058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86792" y="2928918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91143" y="70932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378619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3714752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3714752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3714752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3714752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3714752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57422" y="1428736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786058"/>
            <a:ext cx="4290386" cy="3031872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	Солнце взошло в 5 ч 38 мин, а зашло в 18 ч 50 мин. Чему равна продолжительность дня?</a:t>
            </a:r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500034" y="3286124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24 ч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4286248" y="4929198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13 ч 12 мин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252" y="3500438"/>
            <a:ext cx="1706834" cy="2242312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70" y="2075592"/>
            <a:ext cx="3118615" cy="3742338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488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/>
              <a:t>	Занятия начинаются в 8 ч 30 мин и проходят 3 ч в классе и 1 ч в спортзале. В какое время заканчиваются занятия?</a:t>
            </a:r>
            <a:endParaRPr lang="ru-RU" sz="36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429124" y="2214554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14 ч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28596" y="3571876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14 ч 30 мин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4286248" y="4929198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12 ч 30 мин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252" y="3563766"/>
            <a:ext cx="1706834" cy="2115656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70" y="2075592"/>
            <a:ext cx="3118615" cy="3742338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488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/>
              <a:t>	Найдите значение выражения:</a:t>
            </a:r>
            <a:br>
              <a:rPr lang="ru-RU" sz="3600" dirty="0" smtClean="0"/>
            </a:br>
            <a:r>
              <a:rPr lang="ru-RU" sz="3600" dirty="0" smtClean="0"/>
              <a:t>9 мин 15с – 7 мин 20 с.</a:t>
            </a:r>
            <a:endParaRPr lang="ru-RU" sz="3600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357686" y="1785926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 мин 5 с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28596" y="2928934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 мин 55 мин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357686" y="4143380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163 с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500034" y="5357826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 ч 55 мин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838" y="3286124"/>
            <a:ext cx="3207798" cy="2286016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970" y="2387453"/>
            <a:ext cx="3118615" cy="3118615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какой строке слова расположены по порядку?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14348" y="1785926"/>
            <a:ext cx="792961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1) Сегодня, завтра, вчера, послезавтра, позавчера.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14348" y="3071810"/>
            <a:ext cx="792961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2) Послезавтра, вчера, сегодня, позавчера, завтра.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14348" y="4357694"/>
            <a:ext cx="792961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3) Позавчера, вчера, сегодня, завтра, послезавтра.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3143248"/>
            <a:ext cx="2662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2сут.15ч=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4000504"/>
            <a:ext cx="23501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7сут.3ч=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857760"/>
            <a:ext cx="31148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10сут.18ч=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000364" y="3143248"/>
            <a:ext cx="31999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 + 15=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929322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143636" y="3143248"/>
            <a:ext cx="11112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63ч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43174" y="4000504"/>
            <a:ext cx="28873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7 + 3=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6" y="4000504"/>
            <a:ext cx="14237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171ч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86116" y="4857760"/>
            <a:ext cx="3512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 + 18=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15140" y="4857760"/>
            <a:ext cx="14237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258ч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3143248"/>
            <a:ext cx="28472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5ч38мин=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4000504"/>
            <a:ext cx="25346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8ч7мин=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857760"/>
            <a:ext cx="32993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12ч42мин=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143240" y="3143248"/>
            <a:ext cx="31999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 + 38=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21520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286512" y="3143248"/>
            <a:ext cx="22397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338мин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57488" y="4000504"/>
            <a:ext cx="28873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8 + 7=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43570" y="4000504"/>
            <a:ext cx="22397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487мин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00430" y="4857760"/>
            <a:ext cx="3512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12 + 42=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858016" y="4857760"/>
            <a:ext cx="22397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762мин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3143248"/>
            <a:ext cx="24913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2мин8с=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4000504"/>
            <a:ext cx="28039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6мин24с=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857760"/>
            <a:ext cx="32560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45мин36с=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3143248"/>
            <a:ext cx="28873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 + 8=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828677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643570" y="3143248"/>
            <a:ext cx="13805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128с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143240" y="4000504"/>
            <a:ext cx="31999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 + 24=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000504"/>
            <a:ext cx="13805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384с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28992" y="4857760"/>
            <a:ext cx="35125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45 + 36=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29454" y="4857760"/>
            <a:ext cx="16930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2736с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3143248"/>
            <a:ext cx="40624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век     360лет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4000504"/>
            <a:ext cx="42306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год     360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857760"/>
            <a:ext cx="57275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мес. 7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    27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071670" y="314324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&lt;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071670" y="4000504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786182" y="4857760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3" grpId="0"/>
      <p:bldP spid="35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3143248"/>
            <a:ext cx="45719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20 ч    120 ч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4000504"/>
            <a:ext cx="43236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мин 2 с    42 с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857760"/>
            <a:ext cx="52261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ч 5 мин    35 мин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71802" y="3143248"/>
            <a:ext cx="4908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&lt;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00364" y="4000504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071802" y="4857760"/>
            <a:ext cx="4908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1472" y="2928934"/>
            <a:ext cx="217719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24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 + 20 = 44 ч</a:t>
            </a:r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1472" y="3857628"/>
            <a:ext cx="21595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 + 2 = 242 с</a:t>
            </a:r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42910" y="4714884"/>
            <a:ext cx="25298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60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 + 5 = 185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</a:t>
            </a:r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3" grpId="0"/>
      <p:bldP spid="35" grpId="0"/>
      <p:bldP spid="37" grpId="0"/>
      <p:bldP spid="31" grpId="0"/>
      <p:bldP spid="32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143248"/>
            <a:ext cx="5314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5ч28мин – 2ч16мин=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85720" y="3786190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071802" y="3786190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928662" y="3786190"/>
            <a:ext cx="150019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643306" y="3786190"/>
            <a:ext cx="150019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857224" y="4000504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5ч28мин</a:t>
            </a:r>
            <a:endParaRPr lang="ru-RU" sz="4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4429132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2ч16мин</a:t>
            </a:r>
            <a:endParaRPr lang="ru-RU" sz="44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928662" y="5143512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571472" y="414338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–</a:t>
            </a:r>
            <a:endParaRPr lang="ru-RU" sz="4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428728" y="5000636"/>
            <a:ext cx="1779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12мин</a:t>
            </a:r>
            <a:endParaRPr lang="ru-RU" sz="4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857224" y="5000636"/>
            <a:ext cx="7457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3ч</a:t>
            </a:r>
            <a:endParaRPr lang="ru-RU" sz="4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5357818" y="3143248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3ч12мин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3" grpId="0"/>
      <p:bldP spid="46" grpId="0"/>
      <p:bldP spid="47" grpId="0"/>
      <p:bldP spid="48" grpId="0"/>
      <p:bldP spid="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143248"/>
            <a:ext cx="52341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14мин6с + 7мин24с=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85720" y="3786190"/>
            <a:ext cx="157163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071802" y="3786190"/>
            <a:ext cx="107157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000232" y="3786190"/>
            <a:ext cx="42862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357686" y="3786190"/>
            <a:ext cx="78581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857224" y="4000504"/>
            <a:ext cx="25859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14мин06с</a:t>
            </a:r>
            <a:endParaRPr lang="ru-RU" sz="4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1142976" y="4429132"/>
            <a:ext cx="23006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7мин24с</a:t>
            </a:r>
            <a:endParaRPr lang="ru-RU" sz="44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000100" y="5143512"/>
            <a:ext cx="250033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571472" y="414338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ru-RU" sz="4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428860" y="5000636"/>
            <a:ext cx="9909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30с</a:t>
            </a:r>
            <a:endParaRPr lang="ru-RU" sz="4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857224" y="5000636"/>
            <a:ext cx="1779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21мин</a:t>
            </a:r>
            <a:endParaRPr lang="ru-RU" sz="4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3143248"/>
            <a:ext cx="25859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21мин30с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3" grpId="0"/>
      <p:bldP spid="46" grpId="0"/>
      <p:bldP spid="47" grpId="0"/>
      <p:bldP spid="48" grpId="0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143248"/>
            <a:ext cx="5314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4ч53мин + 1ч45мин=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85720" y="3786190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071802" y="3786190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928662" y="3786190"/>
            <a:ext cx="150019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643306" y="3786190"/>
            <a:ext cx="150019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857224" y="4000504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4ч53мин</a:t>
            </a:r>
            <a:endParaRPr lang="ru-RU" sz="4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4429132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1ч45мин</a:t>
            </a:r>
            <a:endParaRPr lang="ru-RU" sz="44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928662" y="5143512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571472" y="4143380"/>
            <a:ext cx="4651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ru-RU" sz="4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1428728" y="5000636"/>
            <a:ext cx="1779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98мин</a:t>
            </a:r>
            <a:endParaRPr lang="ru-RU" sz="4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857224" y="5000636"/>
            <a:ext cx="7457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5ч</a:t>
            </a:r>
            <a:endParaRPr lang="ru-RU" sz="44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000100" y="5715016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428728" y="5572140"/>
            <a:ext cx="17796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38мин</a:t>
            </a:r>
            <a:endParaRPr lang="ru-RU" sz="4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5572140"/>
            <a:ext cx="7457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6ч</a:t>
            </a:r>
            <a:endParaRPr lang="ru-RU" sz="4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429256" y="3143248"/>
            <a:ext cx="2340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6ч38мин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3" grpId="0"/>
      <p:bldP spid="46" grpId="0"/>
      <p:bldP spid="47" grpId="0"/>
      <p:bldP spid="48" grpId="0"/>
      <p:bldP spid="37" grpId="0"/>
      <p:bldP spid="40" grpId="0"/>
      <p:bldP spid="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143249"/>
            <a:ext cx="400987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3сут. – 1сут.8ч57мин=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85720" y="371475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27" idx="2"/>
          </p:cNvCxnSpPr>
          <p:nvPr/>
        </p:nvCxnSpPr>
        <p:spPr>
          <a:xfrm>
            <a:off x="1571604" y="3714752"/>
            <a:ext cx="647618" cy="132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857224" y="4643446"/>
            <a:ext cx="37643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2сут.23ч60мин</a:t>
            </a:r>
            <a:endParaRPr lang="ru-RU" sz="4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857224" y="5143512"/>
            <a:ext cx="37643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1сут.08ч57мин</a:t>
            </a:r>
            <a:endParaRPr lang="ru-RU" sz="44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000100" y="5857892"/>
            <a:ext cx="36433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500034" y="4929198"/>
            <a:ext cx="3577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  <a:endParaRPr lang="ru-RU" sz="4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071802" y="5715016"/>
            <a:ext cx="14943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3мин</a:t>
            </a:r>
            <a:endParaRPr lang="ru-RU" sz="4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1928794" y="5715016"/>
            <a:ext cx="10310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15ч</a:t>
            </a:r>
            <a:endParaRPr lang="ru-RU" sz="4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786446" y="3857628"/>
            <a:ext cx="2585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1сут.15ч3мин</a:t>
            </a:r>
            <a:endParaRPr lang="ru-RU" sz="32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071934" y="3143248"/>
            <a:ext cx="46270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2сут.24ч – 1сут.8ч57мин=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4143372" y="371475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000760" y="371475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000628" y="3714752"/>
            <a:ext cx="57150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858016" y="3714752"/>
            <a:ext cx="35719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142844" y="3857628"/>
            <a:ext cx="57908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2сут.23ч60мин – 1сут.8ч57мин=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285720" y="442913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3214678" y="442913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1071538" y="4429132"/>
            <a:ext cx="57150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4071934" y="4429132"/>
            <a:ext cx="357190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714480" y="4429132"/>
            <a:ext cx="1143008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4500562" y="4429132"/>
            <a:ext cx="1143008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857224" y="5715016"/>
            <a:ext cx="13229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3" grpId="0"/>
      <p:bldP spid="46" grpId="0"/>
      <p:bldP spid="47" grpId="0"/>
      <p:bldP spid="48" grpId="0"/>
      <p:bldP spid="50" grpId="0"/>
      <p:bldP spid="51" grpId="0"/>
      <p:bldP spid="68" grpId="0"/>
      <p:bldP spid="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143248"/>
            <a:ext cx="41248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1ч21мин48с : 4=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21520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28677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57158" y="4000504"/>
            <a:ext cx="10262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1ч=</a:t>
            </a:r>
            <a:endParaRPr lang="ru-RU" sz="4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214414" y="4000504"/>
            <a:ext cx="21226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60=</a:t>
            </a:r>
            <a:endParaRPr lang="ru-RU" sz="4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214678" y="4000504"/>
            <a:ext cx="1561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3600с</a:t>
            </a:r>
            <a:endParaRPr lang="ru-RU" sz="44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28596" y="4500570"/>
            <a:ext cx="20601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21мин=</a:t>
            </a:r>
            <a:endParaRPr lang="ru-RU" sz="44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357422" y="4500570"/>
            <a:ext cx="21226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21=</a:t>
            </a:r>
            <a:endParaRPr lang="ru-RU" sz="4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286248" y="4500570"/>
            <a:ext cx="1561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1260с</a:t>
            </a:r>
            <a:endParaRPr lang="ru-RU" sz="4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28596" y="5214950"/>
            <a:ext cx="45865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3600с+1260с+48с=</a:t>
            </a:r>
            <a:endParaRPr lang="ru-RU" sz="44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857752" y="5214950"/>
            <a:ext cx="1561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4908с</a:t>
            </a:r>
            <a:endParaRPr lang="ru-RU" sz="44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28596" y="5857892"/>
            <a:ext cx="25394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4908с : 4=</a:t>
            </a:r>
            <a:endParaRPr lang="ru-RU" sz="44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928926" y="5857892"/>
            <a:ext cx="1561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1228с</a:t>
            </a:r>
            <a:endParaRPr lang="ru-RU" sz="4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214810" y="3143248"/>
            <a:ext cx="1561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1228с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500438"/>
            <a:ext cx="2000264" cy="2242312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7158" y="3143248"/>
            <a:ext cx="34227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9ч36мин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21520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57158" y="4000504"/>
            <a:ext cx="10262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9ч=</a:t>
            </a:r>
            <a:endParaRPr lang="ru-RU" sz="44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214414" y="4000504"/>
            <a:ext cx="1837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9=</a:t>
            </a:r>
            <a:endParaRPr lang="ru-RU" sz="44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2928926" y="4000504"/>
            <a:ext cx="20649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540мин</a:t>
            </a:r>
            <a:endParaRPr lang="ru-RU" sz="4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357158" y="4786322"/>
            <a:ext cx="42210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540мин+36мин=</a:t>
            </a:r>
            <a:endParaRPr lang="ru-RU" sz="44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429124" y="4786322"/>
            <a:ext cx="20649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576мин</a:t>
            </a:r>
            <a:endParaRPr lang="ru-RU" sz="44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28596" y="5572140"/>
            <a:ext cx="31470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576мин </a:t>
            </a:r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5=</a:t>
            </a:r>
            <a:endParaRPr lang="ru-RU" sz="44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428992" y="5572140"/>
            <a:ext cx="23503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2880мин</a:t>
            </a:r>
            <a:endParaRPr lang="ru-RU" sz="4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3143248"/>
            <a:ext cx="23503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2880мин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2" grpId="0"/>
      <p:bldP spid="49" grpId="0"/>
      <p:bldP spid="50" grpId="0"/>
      <p:bldP spid="54" grpId="0"/>
      <p:bldP spid="55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643050"/>
            <a:ext cx="3095633" cy="4982148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минут в 3 часах?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5143504" y="1643050"/>
            <a:ext cx="328614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300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5286380" y="4857760"/>
            <a:ext cx="328614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5400" dirty="0" smtClean="0">
                <a:solidFill>
                  <a:schemeClr val="tx1"/>
                </a:solidFill>
              </a:rPr>
              <a:t>150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1214414" y="3214686"/>
            <a:ext cx="3286148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5400" dirty="0" smtClean="0">
                <a:solidFill>
                  <a:schemeClr val="tx1"/>
                </a:solidFill>
              </a:rPr>
              <a:t>180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257" y="3500438"/>
            <a:ext cx="1888262" cy="2242312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67007">
            <a:off x="1010421" y="1332053"/>
            <a:ext cx="49201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793381"/>
            <a:ext cx="3095633" cy="4681486"/>
          </a:xfrm>
          <a:prstGeom prst="rect">
            <a:avLst/>
          </a:prstGeom>
        </p:spPr>
      </p:pic>
      <p:sp useBgFill="1"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572140"/>
            <a:ext cx="2143140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каком выражении знак сравнения поставлен неверно?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214810" y="1785926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 век </a:t>
            </a:r>
            <a:r>
              <a:rPr lang="en-US" sz="4400" dirty="0" smtClean="0">
                <a:solidFill>
                  <a:schemeClr val="tx1"/>
                </a:solidFill>
              </a:rPr>
              <a:t>&gt;</a:t>
            </a:r>
            <a:r>
              <a:rPr lang="ru-RU" sz="4400" dirty="0" smtClean="0">
                <a:solidFill>
                  <a:schemeClr val="tx1"/>
                </a:solidFill>
              </a:rPr>
              <a:t> 207 лет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500034" y="3286124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 мин 50 с </a:t>
            </a:r>
            <a:r>
              <a:rPr lang="en-US" sz="4400" dirty="0" smtClean="0">
                <a:solidFill>
                  <a:schemeClr val="tx1"/>
                </a:solidFill>
              </a:rPr>
              <a:t>&lt;</a:t>
            </a:r>
            <a:r>
              <a:rPr lang="ru-RU" sz="4400" dirty="0" smtClean="0">
                <a:solidFill>
                  <a:schemeClr val="tx1"/>
                </a:solidFill>
              </a:rPr>
              <a:t> 200 с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4286248" y="4929198"/>
            <a:ext cx="4429156" cy="1000132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 ч </a:t>
            </a:r>
            <a:r>
              <a:rPr lang="en-US" sz="4400" dirty="0" smtClean="0">
                <a:solidFill>
                  <a:schemeClr val="tx1"/>
                </a:solidFill>
              </a:rPr>
              <a:t>&gt;</a:t>
            </a:r>
            <a:r>
              <a:rPr lang="ru-RU" sz="4400" dirty="0" smtClean="0">
                <a:solidFill>
                  <a:schemeClr val="tx1"/>
                </a:solidFill>
              </a:rPr>
              <a:t> 100 мин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626982">
            <a:off x="1433246" y="1809199"/>
            <a:ext cx="547117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Подумайте!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J023622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500438"/>
            <a:ext cx="2071702" cy="2242312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57224" y="5500702"/>
            <a:ext cx="2428892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631</Words>
  <PresentationFormat>Экран (4:3)</PresentationFormat>
  <Paragraphs>334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В какой строке слова расположены по порядку?</vt:lpstr>
      <vt:lpstr>Слайд 3</vt:lpstr>
      <vt:lpstr>Слайд 4</vt:lpstr>
      <vt:lpstr>Сколько минут в 3 часах?</vt:lpstr>
      <vt:lpstr>Слайд 6</vt:lpstr>
      <vt:lpstr>Слайд 7</vt:lpstr>
      <vt:lpstr>В каком выражении знак сравнения поставлен неверно?</vt:lpstr>
      <vt:lpstr>Слайд 9</vt:lpstr>
      <vt:lpstr>Слайд 10</vt:lpstr>
      <vt:lpstr> Солнце взошло в 5 ч 38 мин, а зашло в 18 ч 50 мин. Чему равна продолжительность дня?</vt:lpstr>
      <vt:lpstr>Слайд 12</vt:lpstr>
      <vt:lpstr>Слайд 13</vt:lpstr>
      <vt:lpstr> Занятия начинаются в 8 ч 30 мин и проходят 3 ч в классе и 1 ч в спортзале. В какое время заканчиваются занятия?</vt:lpstr>
      <vt:lpstr>Слайд 15</vt:lpstr>
      <vt:lpstr>Слайд 16</vt:lpstr>
      <vt:lpstr> Найдите значение выражения: 9 мин 15с – 7 мин 20 с.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27</cp:revision>
  <dcterms:modified xsi:type="dcterms:W3CDTF">2009-12-01T17:09:37Z</dcterms:modified>
</cp:coreProperties>
</file>