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7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80" autoAdjust="0"/>
    <p:restoredTop sz="94660"/>
  </p:normalViewPr>
  <p:slideViewPr>
    <p:cSldViewPr>
      <p:cViewPr varScale="1">
        <p:scale>
          <a:sx n="74" d="100"/>
          <a:sy n="74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142984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142984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142984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1142984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1142984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1142984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6248" y="1142984"/>
            <a:ext cx="571504" cy="5715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1142984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71736" y="1714488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1714488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1714488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57752" y="1714488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00760" y="1714488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72264" y="1714488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143768" y="1714488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857752" y="2285992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29256" y="1714488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143240" y="2285992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286248" y="1714488"/>
            <a:ext cx="571504" cy="5715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86248" y="2285992"/>
            <a:ext cx="571504" cy="5715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86248" y="2857496"/>
            <a:ext cx="571504" cy="5715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286248" y="3429000"/>
            <a:ext cx="571504" cy="5715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14744" y="2285992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429256" y="2285992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000760" y="2285992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72264" y="2285992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143768" y="2285992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715272" y="2285992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714744" y="2857496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143240" y="2857496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71736" y="2857496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000232" y="2857496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428728" y="2857496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57224" y="2857496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857752" y="2857496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429256" y="2857496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857752" y="3429000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29256" y="3429000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714744" y="3429000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143240" y="3429000"/>
            <a:ext cx="571504" cy="571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57224" y="857232"/>
            <a:ext cx="45944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е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м е т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357422" y="1428736"/>
            <a:ext cx="55721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и л о г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 м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714612" y="2000240"/>
            <a:ext cx="60806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а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 и м е т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42910" y="2571744"/>
            <a:ext cx="55721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 ж е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857488" y="3143248"/>
            <a:ext cx="37147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 м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58214" y="2643182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8148" y="2643182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29520" y="2643182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2643182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388" y="2643182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2643182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643182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2643182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2643182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9058" y="2643182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2643182"/>
            <a:ext cx="500066" cy="50006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28992" y="2143116"/>
            <a:ext cx="500066" cy="50006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28992" y="1643050"/>
            <a:ext cx="500066" cy="50006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28992" y="3143248"/>
            <a:ext cx="500066" cy="50006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428992" y="3643314"/>
            <a:ext cx="500066" cy="50006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28992" y="4143380"/>
            <a:ext cx="500066" cy="50006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428992" y="4643446"/>
            <a:ext cx="500066" cy="50006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29058" y="164305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429124" y="164305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929190" y="164305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29256" y="164305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928926" y="2143116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929058" y="2143116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429124" y="2143116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929058" y="3143248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429124" y="3143248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929190" y="3143248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928926" y="3143248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428860" y="3143248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929058" y="3643314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429124" y="3643314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929190" y="3643314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929058" y="414338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429124" y="414338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28926" y="414338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428860" y="414338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928794" y="414338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428728" y="414338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928662" y="414338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28596" y="4143380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928926" y="4643446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428860" y="4643446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928794" y="4643446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428728" y="4643446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928662" y="4643446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28596" y="4643446"/>
            <a:ext cx="50006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0" y="4643446"/>
            <a:ext cx="42859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57554" y="1357298"/>
            <a:ext cx="266579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928926" y="1857364"/>
            <a:ext cx="200503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 е т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76000" y="2357430"/>
            <a:ext cx="5868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 т у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 л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е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500298" y="2857496"/>
            <a:ext cx="306628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с т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286116" y="3357562"/>
            <a:ext cx="221457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 л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57158" y="3929066"/>
            <a:ext cx="46017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 и л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м е т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0" y="4429132"/>
            <a:ext cx="413087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и л о м е т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azka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357298"/>
            <a:ext cx="1680433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kazka_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14290"/>
            <a:ext cx="4572032" cy="592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357290" y="4929198"/>
            <a:ext cx="1038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</a:t>
            </a:r>
            <a:r>
              <a:rPr lang="ru-RU" sz="54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ц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43636" y="5934670"/>
            <a:ext cx="940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</a:t>
            </a:r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1071546"/>
            <a:ext cx="847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т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1071546"/>
            <a:ext cx="926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err="1" smtClean="0">
                <a:ln w="50800"/>
              </a:rPr>
              <a:t>ц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1071546"/>
            <a:ext cx="1170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кг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1071546"/>
            <a:ext cx="847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Месяц 7"/>
          <p:cNvSpPr/>
          <p:nvPr/>
        </p:nvSpPr>
        <p:spPr>
          <a:xfrm rot="16200000">
            <a:off x="2428860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Месяц 8"/>
          <p:cNvSpPr/>
          <p:nvPr/>
        </p:nvSpPr>
        <p:spPr>
          <a:xfrm rot="16200000">
            <a:off x="4214810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Месяц 9"/>
          <p:cNvSpPr/>
          <p:nvPr/>
        </p:nvSpPr>
        <p:spPr>
          <a:xfrm rot="16200000">
            <a:off x="5857884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2285992"/>
            <a:ext cx="1367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2285992"/>
            <a:ext cx="10422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2285992"/>
            <a:ext cx="7168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3214686"/>
            <a:ext cx="2441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т =      </a:t>
            </a:r>
            <a:r>
              <a:rPr lang="ru-RU" sz="4400" b="1" dirty="0" err="1" smtClean="0">
                <a:ln w="50800"/>
              </a:rPr>
              <a:t>ц</a:t>
            </a:r>
            <a:endParaRPr lang="ru-RU" sz="4400" b="1" cap="none" spc="0" dirty="0">
              <a:ln w="50800"/>
              <a:effectLst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500298" y="3000372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000232" y="3214686"/>
            <a:ext cx="837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714612" y="3000372"/>
            <a:ext cx="28575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929322" y="3000372"/>
            <a:ext cx="85725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857224" y="4000504"/>
            <a:ext cx="3492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т =            кг</a:t>
            </a:r>
            <a:endParaRPr lang="ru-RU" sz="4400" b="1" cap="none" spc="0" dirty="0">
              <a:ln w="50800"/>
              <a:effectLst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357686" y="3000372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000232" y="4000504"/>
            <a:ext cx="1635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57224" y="4786322"/>
            <a:ext cx="45044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т =                      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786322"/>
            <a:ext cx="2832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1000000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214942" y="3214686"/>
            <a:ext cx="3181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err="1" smtClean="0">
                <a:ln w="50800"/>
              </a:rPr>
              <a:t>ц</a:t>
            </a:r>
            <a:r>
              <a:rPr lang="ru-RU" sz="4400" b="1" dirty="0" smtClean="0">
                <a:ln w="50800"/>
              </a:rPr>
              <a:t> =         кг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572264" y="3214686"/>
            <a:ext cx="1236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214942" y="3929066"/>
            <a:ext cx="3923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err="1" smtClean="0">
                <a:ln w="50800"/>
              </a:rPr>
              <a:t>ц</a:t>
            </a:r>
            <a:r>
              <a:rPr lang="ru-RU" sz="4400" b="1" dirty="0" smtClean="0">
                <a:ln w="50800"/>
              </a:rPr>
              <a:t> =                 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357950" y="3929066"/>
            <a:ext cx="2433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732617" y="4714884"/>
            <a:ext cx="3345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кг =           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143768" y="4714884"/>
            <a:ext cx="1635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9" grpId="0"/>
      <p:bldP spid="22" grpId="0"/>
      <p:bldP spid="25" grpId="0"/>
      <p:bldP spid="26" grpId="0"/>
      <p:bldP spid="28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071546"/>
            <a:ext cx="847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т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1071546"/>
            <a:ext cx="926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err="1" smtClean="0">
                <a:ln w="50800"/>
              </a:rPr>
              <a:t>ц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1071546"/>
            <a:ext cx="1170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кг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6512" y="1071546"/>
            <a:ext cx="847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2428860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4214810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Месяц 7"/>
          <p:cNvSpPr/>
          <p:nvPr/>
        </p:nvSpPr>
        <p:spPr>
          <a:xfrm rot="16200000">
            <a:off x="5857884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2285992"/>
            <a:ext cx="7168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2285992"/>
            <a:ext cx="10422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2285992"/>
            <a:ext cx="1367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357686" y="3000372"/>
            <a:ext cx="57150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928793" y="1142984"/>
            <a:ext cx="5072101" cy="1589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7215206" y="714356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1928794" y="714356"/>
            <a:ext cx="5072098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1214414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3214686"/>
            <a:ext cx="176592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5ц =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-214346" y="4143380"/>
            <a:ext cx="328611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4ц32кг =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-214346" y="5143512"/>
            <a:ext cx="328611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18ц7кг =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2643174" y="3000372"/>
            <a:ext cx="28575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857884" y="3000372"/>
            <a:ext cx="85725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1357290" y="3214686"/>
            <a:ext cx="8572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5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000232" y="314324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357422" y="314324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500958" y="421481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785918" y="3214686"/>
            <a:ext cx="192882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00 кг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500298" y="4214818"/>
            <a:ext cx="8572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4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143240" y="414338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500430" y="414338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928926" y="4214818"/>
            <a:ext cx="192882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32 кг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786182" y="514351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5214950"/>
            <a:ext cx="107157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18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428992" y="514351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714744" y="5214950"/>
            <a:ext cx="13573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7 кг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357554" y="5214951"/>
            <a:ext cx="50006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0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643438" y="3143248"/>
            <a:ext cx="27146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3т940кг=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929454" y="3143248"/>
            <a:ext cx="8572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3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572396" y="314324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929586" y="314324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286776" y="314324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7215206" y="3143248"/>
            <a:ext cx="235745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940кг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786314" y="4214818"/>
            <a:ext cx="24288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4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т15кг=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858016" y="4214818"/>
            <a:ext cx="8572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4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858148" y="421481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7286644" y="4214818"/>
            <a:ext cx="235745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15кг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429520" y="4214818"/>
            <a:ext cx="50006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0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8215338" y="421481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000628" y="5214950"/>
            <a:ext cx="264320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25000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г=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857884" y="514351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6215074" y="514351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572264" y="514351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000892" y="5214950"/>
            <a:ext cx="235745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25кг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000"/>
                            </p:stCondLst>
                            <p:childTnLst>
                              <p:par>
                                <p:cTn id="1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00"/>
                            </p:stCondLst>
                            <p:childTnLst>
                              <p:par>
                                <p:cTn id="200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500"/>
                            </p:stCondLst>
                            <p:childTnLst>
                              <p:par>
                                <p:cTn id="2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500"/>
                            </p:stCondLst>
                            <p:childTnLst>
                              <p:par>
                                <p:cTn id="239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8" grpId="0"/>
      <p:bldP spid="29" grpId="0" animBg="1"/>
      <p:bldP spid="29" grpId="1" animBg="1"/>
      <p:bldP spid="30" grpId="0" animBg="1"/>
      <p:bldP spid="30" grpId="1" animBg="1"/>
      <p:bldP spid="32" grpId="0" animBg="1"/>
      <p:bldP spid="32" grpId="1" animBg="1"/>
      <p:bldP spid="33" grpId="0"/>
      <p:bldP spid="34" grpId="0"/>
      <p:bldP spid="35" grpId="0" animBg="1"/>
      <p:bldP spid="35" grpId="1" animBg="1"/>
      <p:bldP spid="36" grpId="0" animBg="1"/>
      <p:bldP spid="36" grpId="1" animBg="1"/>
      <p:bldP spid="37" grpId="0"/>
      <p:bldP spid="39" grpId="0" animBg="1"/>
      <p:bldP spid="39" grpId="1" animBg="1"/>
      <p:bldP spid="40" grpId="0"/>
      <p:bldP spid="41" grpId="0" animBg="1"/>
      <p:bldP spid="41" grpId="1" animBg="1"/>
      <p:bldP spid="42" grpId="0"/>
      <p:bldP spid="43" grpId="0"/>
      <p:bldP spid="45" grpId="0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/>
      <p:bldP spid="51" grpId="0"/>
      <p:bldP spid="52" grpId="0" animBg="1"/>
      <p:bldP spid="52" grpId="1" animBg="1"/>
      <p:bldP spid="54" grpId="0"/>
      <p:bldP spid="55" grpId="0"/>
      <p:bldP spid="57" grpId="0" animBg="1"/>
      <p:bldP spid="57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071546"/>
            <a:ext cx="847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т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1071546"/>
            <a:ext cx="926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err="1" smtClean="0">
                <a:ln w="50800"/>
              </a:rPr>
              <a:t>ц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1071546"/>
            <a:ext cx="1170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кг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6512" y="1071546"/>
            <a:ext cx="847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2428860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4214810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Месяц 7"/>
          <p:cNvSpPr/>
          <p:nvPr/>
        </p:nvSpPr>
        <p:spPr>
          <a:xfrm rot="16200000">
            <a:off x="5857884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2285992"/>
            <a:ext cx="7168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2285992"/>
            <a:ext cx="10422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2285992"/>
            <a:ext cx="1367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1928793" y="1142984"/>
            <a:ext cx="5072101" cy="1589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7215206" y="714356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>
            <a:off x="1928794" y="714356"/>
            <a:ext cx="5072098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1214414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3214686"/>
            <a:ext cx="607219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4кг238г + 2кг605г =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5857884" y="3000372"/>
            <a:ext cx="85725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42844" y="2857496"/>
            <a:ext cx="100540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4000</a:t>
            </a:r>
            <a:endParaRPr lang="ru-RU" sz="2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14414" y="2857496"/>
            <a:ext cx="8002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238</a:t>
            </a:r>
            <a:endParaRPr lang="ru-RU" sz="2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57224" y="3786190"/>
            <a:ext cx="181171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4238г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71802" y="2928934"/>
            <a:ext cx="100540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2000</a:t>
            </a:r>
            <a:endParaRPr lang="ru-RU" sz="2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143372" y="2928934"/>
            <a:ext cx="8002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605</a:t>
            </a:r>
            <a:endParaRPr lang="ru-RU" sz="2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57224" y="4286256"/>
            <a:ext cx="181171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2605г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71472" y="4071942"/>
            <a:ext cx="4106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endParaRPr lang="ru-RU" sz="32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500034" y="4857760"/>
            <a:ext cx="2286016" cy="1588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857224" y="4786322"/>
            <a:ext cx="181171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6843г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357290" y="4929198"/>
            <a:ext cx="928694" cy="857256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 г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28662" y="4929198"/>
            <a:ext cx="428628" cy="857256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кг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857884" y="3214686"/>
            <a:ext cx="24016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6кг843г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214546" y="3357562"/>
            <a:ext cx="357190" cy="428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072066" y="3357562"/>
            <a:ext cx="357190" cy="428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26" grpId="0"/>
      <p:bldP spid="29" grpId="0"/>
      <p:bldP spid="30" grpId="0" animBg="1"/>
      <p:bldP spid="31" grpId="0" animBg="1"/>
      <p:bldP spid="32" grpId="0"/>
      <p:bldP spid="33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071546"/>
            <a:ext cx="847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т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1071546"/>
            <a:ext cx="926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err="1" smtClean="0">
                <a:ln w="50800"/>
              </a:rPr>
              <a:t>ц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1071546"/>
            <a:ext cx="1170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кг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6512" y="1071546"/>
            <a:ext cx="847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2428860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4214810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Месяц 7"/>
          <p:cNvSpPr/>
          <p:nvPr/>
        </p:nvSpPr>
        <p:spPr>
          <a:xfrm rot="16200000">
            <a:off x="5857884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2285992"/>
            <a:ext cx="7168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2285992"/>
            <a:ext cx="10422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2285992"/>
            <a:ext cx="1367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1928793" y="1142984"/>
            <a:ext cx="5072101" cy="1589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7215206" y="714356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>
            <a:off x="1928794" y="714356"/>
            <a:ext cx="5072098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1214414" y="21429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3214686"/>
            <a:ext cx="40005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5т – 6ц38кг =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714612" y="3000372"/>
            <a:ext cx="28575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42844" y="2857496"/>
            <a:ext cx="100540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5000</a:t>
            </a:r>
            <a:endParaRPr lang="ru-RU" sz="2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57290" y="2857496"/>
            <a:ext cx="8002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600</a:t>
            </a:r>
            <a:endParaRPr lang="ru-RU" sz="2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57224" y="3786190"/>
            <a:ext cx="21403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5000кг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214546" y="2857496"/>
            <a:ext cx="5950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38</a:t>
            </a:r>
            <a:endParaRPr lang="ru-RU" sz="24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214414" y="4286256"/>
            <a:ext cx="17988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638кг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71472" y="4071942"/>
            <a:ext cx="3289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ru-RU" sz="32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500034" y="4857760"/>
            <a:ext cx="2286016" cy="1588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857224" y="4786322"/>
            <a:ext cx="21403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4362кг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43042" y="4929198"/>
            <a:ext cx="642942" cy="857256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кг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285852" y="4929198"/>
            <a:ext cx="357190" cy="857256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ц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071934" y="3214686"/>
            <a:ext cx="27558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4т3ц62кг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28662" y="4929198"/>
            <a:ext cx="357190" cy="857256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т</a:t>
            </a:r>
            <a:endParaRPr lang="ru-RU" sz="2400" dirty="0">
              <a:solidFill>
                <a:schemeClr val="bg1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4357686" y="3000372"/>
            <a:ext cx="57150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2786050" y="3357562"/>
            <a:ext cx="642942" cy="428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26" grpId="0"/>
      <p:bldP spid="29" grpId="0"/>
      <p:bldP spid="30" grpId="0" animBg="1"/>
      <p:bldP spid="31" grpId="0" animBg="1"/>
      <p:bldP spid="32" grpId="0"/>
      <p:bldP spid="33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</TotalTime>
  <Words>235</Words>
  <PresentationFormat>Экран (4:3)</PresentationFormat>
  <Paragraphs>103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25</cp:revision>
  <dcterms:modified xsi:type="dcterms:W3CDTF">2009-12-02T18:05:34Z</dcterms:modified>
</cp:coreProperties>
</file>