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214554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2214554"/>
            <a:ext cx="3071834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2000240"/>
            <a:ext cx="285752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овина рамки 12"/>
          <p:cNvSpPr/>
          <p:nvPr/>
        </p:nvSpPr>
        <p:spPr>
          <a:xfrm rot="10800000">
            <a:off x="0" y="171448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оловина рамки 13"/>
          <p:cNvSpPr/>
          <p:nvPr/>
        </p:nvSpPr>
        <p:spPr>
          <a:xfrm rot="10800000">
            <a:off x="4429124" y="1714488"/>
            <a:ext cx="2143108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" name="Picture 2" descr="D:\ЛЮБА\Картинки\рисунки\кот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7" y="484765"/>
            <a:ext cx="1571636" cy="1444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" name="Половина рамки 18"/>
          <p:cNvSpPr/>
          <p:nvPr/>
        </p:nvSpPr>
        <p:spPr>
          <a:xfrm rot="10800000" flipH="1">
            <a:off x="2214546" y="171448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оловина рамки 19"/>
          <p:cNvSpPr/>
          <p:nvPr/>
        </p:nvSpPr>
        <p:spPr>
          <a:xfrm rot="10800000" flipH="1">
            <a:off x="6643702" y="1714488"/>
            <a:ext cx="2000296" cy="285752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1472" y="2500306"/>
            <a:ext cx="1048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7" name="Рисунок 36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1426806"/>
            <a:ext cx="428628" cy="497408"/>
          </a:xfrm>
          <a:prstGeom prst="rect">
            <a:avLst/>
          </a:prstGeom>
        </p:spPr>
      </p:pic>
      <p:pic>
        <p:nvPicPr>
          <p:cNvPr id="41" name="Рисунок 40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1428736"/>
            <a:ext cx="428628" cy="497408"/>
          </a:xfrm>
          <a:prstGeom prst="rect">
            <a:avLst/>
          </a:prstGeom>
        </p:spPr>
      </p:pic>
      <p:pic>
        <p:nvPicPr>
          <p:cNvPr id="46" name="Рисунок 45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43240" y="1428736"/>
            <a:ext cx="428628" cy="497408"/>
          </a:xfrm>
          <a:prstGeom prst="rect">
            <a:avLst/>
          </a:prstGeom>
        </p:spPr>
      </p:pic>
      <p:pic>
        <p:nvPicPr>
          <p:cNvPr id="47" name="Рисунок 46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1428736"/>
            <a:ext cx="428628" cy="497408"/>
          </a:xfrm>
          <a:prstGeom prst="rect">
            <a:avLst/>
          </a:prstGeom>
        </p:spPr>
      </p:pic>
      <p:pic>
        <p:nvPicPr>
          <p:cNvPr id="48" name="Рисунок 47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928670"/>
            <a:ext cx="428628" cy="497408"/>
          </a:xfrm>
          <a:prstGeom prst="rect">
            <a:avLst/>
          </a:prstGeom>
        </p:spPr>
      </p:pic>
      <p:pic>
        <p:nvPicPr>
          <p:cNvPr id="49" name="Рисунок 48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928670"/>
            <a:ext cx="428628" cy="497408"/>
          </a:xfrm>
          <a:prstGeom prst="rect">
            <a:avLst/>
          </a:prstGeom>
        </p:spPr>
      </p:pic>
      <p:pic>
        <p:nvPicPr>
          <p:cNvPr id="50" name="Рисунок 49" descr="мышь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928670"/>
            <a:ext cx="428628" cy="497408"/>
          </a:xfrm>
          <a:prstGeom prst="rect">
            <a:avLst/>
          </a:prstGeom>
        </p:spPr>
      </p:pic>
      <p:sp>
        <p:nvSpPr>
          <p:cNvPr id="52" name="Прямоугольник 51"/>
          <p:cNvSpPr/>
          <p:nvPr/>
        </p:nvSpPr>
        <p:spPr>
          <a:xfrm>
            <a:off x="2285984" y="2500306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3" name="Picture 2" descr="D:\ЛЮБА\Картинки\рисунки\кот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428604"/>
            <a:ext cx="1571636" cy="14440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6" name="Рисунок 55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1214422"/>
            <a:ext cx="938393" cy="751648"/>
          </a:xfrm>
          <a:prstGeom prst="rect">
            <a:avLst/>
          </a:prstGeom>
        </p:spPr>
      </p:pic>
      <p:pic>
        <p:nvPicPr>
          <p:cNvPr id="57" name="Рисунок 56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206" y="1214422"/>
            <a:ext cx="938393" cy="751648"/>
          </a:xfrm>
          <a:prstGeom prst="rect">
            <a:avLst/>
          </a:prstGeom>
        </p:spPr>
      </p:pic>
      <p:pic>
        <p:nvPicPr>
          <p:cNvPr id="58" name="Рисунок 57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5272" y="1214422"/>
            <a:ext cx="938393" cy="751648"/>
          </a:xfrm>
          <a:prstGeom prst="rect">
            <a:avLst/>
          </a:prstGeom>
        </p:spPr>
      </p:pic>
      <p:pic>
        <p:nvPicPr>
          <p:cNvPr id="59" name="Рисунок 58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16" y="428604"/>
            <a:ext cx="938393" cy="751648"/>
          </a:xfrm>
          <a:prstGeom prst="rect">
            <a:avLst/>
          </a:prstGeom>
        </p:spPr>
      </p:pic>
      <p:pic>
        <p:nvPicPr>
          <p:cNvPr id="60" name="Рисунок 59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96" y="428604"/>
            <a:ext cx="938393" cy="751648"/>
          </a:xfrm>
          <a:prstGeom prst="rect">
            <a:avLst/>
          </a:prstGeom>
          <a:noFill/>
        </p:spPr>
      </p:pic>
      <p:sp>
        <p:nvSpPr>
          <p:cNvPr id="61" name="Прямоугольник 60"/>
          <p:cNvSpPr/>
          <p:nvPr/>
        </p:nvSpPr>
        <p:spPr>
          <a:xfrm>
            <a:off x="4857752" y="2500306"/>
            <a:ext cx="1048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6500826" y="2500306"/>
            <a:ext cx="561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643042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929322" y="250030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6" name="Таблица 65"/>
          <p:cNvGraphicFramePr>
            <a:graphicFrameLocks noGrp="1"/>
          </p:cNvGraphicFramePr>
          <p:nvPr/>
        </p:nvGraphicFramePr>
        <p:xfrm>
          <a:off x="1142976" y="4071942"/>
          <a:ext cx="6858048" cy="1714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3429024"/>
              </a:tblGrid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7" name="Прямоугольник 66"/>
          <p:cNvSpPr/>
          <p:nvPr/>
        </p:nvSpPr>
        <p:spPr>
          <a:xfrm>
            <a:off x="1785918" y="4429132"/>
            <a:ext cx="1937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масса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6000760" y="4429132"/>
            <a:ext cx="7729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7" grpId="0"/>
      <p:bldP spid="6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285860"/>
          <a:ext cx="6858048" cy="35004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3429024"/>
              </a:tblGrid>
              <a:tr h="1714512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Величина</a:t>
                      </a:r>
                      <a:endParaRPr lang="ru-RU" sz="4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 smtClean="0"/>
                        <a:t>Единицы</a:t>
                      </a:r>
                      <a:r>
                        <a:rPr lang="ru-RU" sz="1800" dirty="0" smtClean="0"/>
                        <a:t> </a:t>
                      </a:r>
                      <a:r>
                        <a:rPr lang="ru-RU" sz="4400" dirty="0" smtClean="0"/>
                        <a:t>измерения</a:t>
                      </a:r>
                    </a:p>
                    <a:p>
                      <a:endParaRPr lang="ru-RU" dirty="0"/>
                    </a:p>
                  </a:txBody>
                  <a:tcPr anchor="ctr"/>
                </a:tc>
              </a:tr>
              <a:tr h="17859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357290" y="3357562"/>
            <a:ext cx="29241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3357562"/>
            <a:ext cx="1180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357562"/>
            <a:ext cx="1273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дм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15206" y="335756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м</a:t>
            </a:r>
            <a:r>
              <a:rPr lang="ru-RU" sz="5400" baseline="30000" dirty="0" smtClean="0"/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1285852" y="1000108"/>
            <a:ext cx="2286016" cy="1714512"/>
          </a:xfrm>
          <a:prstGeom prst="rect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85728"/>
            <a:ext cx="1024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571612"/>
            <a:ext cx="1024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3см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1000108"/>
            <a:ext cx="571504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1571612"/>
            <a:ext cx="571504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2143116"/>
            <a:ext cx="571504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1857356" y="1000108"/>
            <a:ext cx="571504" cy="1714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2428860" y="1000108"/>
            <a:ext cx="571504" cy="1714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3000364" y="1000108"/>
            <a:ext cx="571504" cy="17145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928670"/>
            <a:ext cx="373050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Первый способ: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1714488"/>
            <a:ext cx="4253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4 = 12 (см)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57356" y="1000108"/>
            <a:ext cx="571504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28860" y="1000108"/>
            <a:ext cx="571504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1000108"/>
            <a:ext cx="571504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1285852" y="1571612"/>
            <a:ext cx="2286016" cy="57150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1285852" y="2143116"/>
            <a:ext cx="2286016" cy="57150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14876" y="2786058"/>
            <a:ext cx="35621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Второй способ: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43438" y="3786190"/>
            <a:ext cx="4253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 = 12 (см)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5" name="Рисунок 24" descr="Копия 2 mult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493" y="3857628"/>
            <a:ext cx="1677747" cy="2292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  <p:bldP spid="16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1071546"/>
            <a:ext cx="3571900" cy="1571636"/>
          </a:xfrm>
          <a:prstGeom prst="rect">
            <a:avLst/>
          </a:prstGeom>
          <a:solidFill>
            <a:srgbClr val="FFFF00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214290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357298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1357298"/>
            <a:ext cx="506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3071810"/>
            <a:ext cx="25282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 = a x b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4214818"/>
            <a:ext cx="2024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a=5</a:t>
            </a:r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4214818"/>
            <a:ext cx="2024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b=3</a:t>
            </a:r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5214950"/>
            <a:ext cx="3860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 = 5 x 3 = 15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5143512"/>
            <a:ext cx="16001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i="1" dirty="0" smtClean="0"/>
              <a:t>(</a:t>
            </a:r>
            <a:r>
              <a:rPr lang="ru-RU" sz="5400" i="1" dirty="0" smtClean="0"/>
              <a:t>см</a:t>
            </a:r>
            <a:r>
              <a:rPr lang="ru-RU" sz="5400" i="1" baseline="30000" dirty="0" smtClean="0"/>
              <a:t>2</a:t>
            </a:r>
            <a:r>
              <a:rPr lang="en-US" sz="5400" i="1" dirty="0" smtClean="0"/>
              <a:t>)</a:t>
            </a:r>
            <a:endParaRPr lang="ru-RU" sz="5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WScan00012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642918"/>
            <a:ext cx="209550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500042"/>
            <a:ext cx="952486" cy="901789"/>
          </a:xfrm>
          <a:prstGeom prst="rect">
            <a:avLst/>
          </a:prstGeom>
        </p:spPr>
      </p:pic>
      <p:pic>
        <p:nvPicPr>
          <p:cNvPr id="7" name="Рисунок 6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500042"/>
            <a:ext cx="952486" cy="901789"/>
          </a:xfrm>
          <a:prstGeom prst="rect">
            <a:avLst/>
          </a:prstGeom>
        </p:spPr>
      </p:pic>
      <p:pic>
        <p:nvPicPr>
          <p:cNvPr id="8" name="Рисунок 7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500042"/>
            <a:ext cx="952486" cy="901789"/>
          </a:xfrm>
          <a:prstGeom prst="rect">
            <a:avLst/>
          </a:prstGeom>
        </p:spPr>
      </p:pic>
      <p:pic>
        <p:nvPicPr>
          <p:cNvPr id="9" name="Рисунок 8" descr="SWScan00011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500042"/>
            <a:ext cx="952486" cy="9017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488" y="1428736"/>
            <a:ext cx="1048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1428736"/>
            <a:ext cx="1096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err="1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</a:t>
            </a:r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Рисунок 12" descr="SWScan00013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2428868"/>
            <a:ext cx="519109" cy="829604"/>
          </a:xfrm>
          <a:prstGeom prst="rect">
            <a:avLst/>
          </a:prstGeom>
        </p:spPr>
      </p:pic>
      <p:pic>
        <p:nvPicPr>
          <p:cNvPr id="14" name="Рисунок 13" descr="SWScan000131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2428868"/>
            <a:ext cx="519109" cy="829604"/>
          </a:xfrm>
          <a:prstGeom prst="rect">
            <a:avLst/>
          </a:prstGeom>
        </p:spPr>
      </p:pic>
      <p:pic>
        <p:nvPicPr>
          <p:cNvPr id="15" name="Рисунок 14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2428868"/>
            <a:ext cx="519109" cy="829604"/>
          </a:xfrm>
          <a:prstGeom prst="rect">
            <a:avLst/>
          </a:prstGeom>
        </p:spPr>
      </p:pic>
      <p:pic>
        <p:nvPicPr>
          <p:cNvPr id="16" name="Рисунок 15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2428868"/>
            <a:ext cx="519109" cy="829604"/>
          </a:xfrm>
          <a:prstGeom prst="rect">
            <a:avLst/>
          </a:prstGeom>
        </p:spPr>
      </p:pic>
      <p:pic>
        <p:nvPicPr>
          <p:cNvPr id="17" name="Рисунок 16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2428868"/>
            <a:ext cx="519109" cy="829604"/>
          </a:xfrm>
          <a:prstGeom prst="rect">
            <a:avLst/>
          </a:prstGeom>
        </p:spPr>
      </p:pic>
      <p:pic>
        <p:nvPicPr>
          <p:cNvPr id="18" name="Рисунок 17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570" y="2428868"/>
            <a:ext cx="519109" cy="829604"/>
          </a:xfrm>
          <a:prstGeom prst="rect">
            <a:avLst/>
          </a:prstGeom>
        </p:spPr>
      </p:pic>
      <p:pic>
        <p:nvPicPr>
          <p:cNvPr id="19" name="Рисунок 18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2428868"/>
            <a:ext cx="519109" cy="829604"/>
          </a:xfrm>
          <a:prstGeom prst="rect">
            <a:avLst/>
          </a:prstGeom>
        </p:spPr>
      </p:pic>
      <p:pic>
        <p:nvPicPr>
          <p:cNvPr id="20" name="Рисунок 19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2428868"/>
            <a:ext cx="519109" cy="829604"/>
          </a:xfrm>
          <a:prstGeom prst="rect">
            <a:avLst/>
          </a:prstGeom>
        </p:spPr>
      </p:pic>
      <p:pic>
        <p:nvPicPr>
          <p:cNvPr id="21" name="Рисунок 20" descr="SWScan00013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2428868"/>
            <a:ext cx="519109" cy="82960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2928926" y="3214686"/>
            <a:ext cx="1048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3214686"/>
            <a:ext cx="4764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857620" y="142873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29058" y="3214686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1142976" y="4429132"/>
          <a:ext cx="6858048" cy="1714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3429024"/>
              </a:tblGrid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1785918" y="4786322"/>
            <a:ext cx="2148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объём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00760" y="4714884"/>
            <a:ext cx="548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WScan00047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57167"/>
            <a:ext cx="2148288" cy="292895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86182" y="357166"/>
            <a:ext cx="1120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357166"/>
            <a:ext cx="5549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57752" y="357166"/>
            <a:ext cx="511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5400" b="1" cap="none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7620" y="1428736"/>
            <a:ext cx="1120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1428736"/>
            <a:ext cx="11201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1428736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solidFill>
                  <a:schemeClr val="accent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26</a:t>
            </a:r>
            <a:endParaRPr lang="ru-RU" sz="5400" b="1" cap="none" spc="50" dirty="0">
              <a:ln w="11430"/>
              <a:solidFill>
                <a:schemeClr val="accent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214414" y="4000504"/>
          <a:ext cx="6858048" cy="1714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3429024"/>
              </a:tblGrid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1857356" y="4357694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длина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4286256"/>
            <a:ext cx="10001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00760" y="4286256"/>
            <a:ext cx="12144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72330" y="4286256"/>
            <a:ext cx="10001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14356"/>
            <a:ext cx="767101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Сравнивать, складывать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вычитать величины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ожно только тогда,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когда они измерены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                              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071942"/>
            <a:ext cx="4500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одинаковыми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4071942"/>
            <a:ext cx="29522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мерками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928670"/>
            <a:ext cx="4000528" cy="2000264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643438" y="4500570"/>
            <a:ext cx="2643206" cy="1214446"/>
          </a:xfrm>
          <a:prstGeom prst="ellipse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75763E-7 L 0.11736 0.13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5097E-6 L -0.15226 -0.31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-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meshariki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71480"/>
            <a:ext cx="1643073" cy="2222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meshariki4-150x15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3786190"/>
            <a:ext cx="1571441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00430" y="3071810"/>
            <a:ext cx="185279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2571744"/>
            <a:ext cx="34355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428604"/>
            <a:ext cx="34355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SWScan00048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000241"/>
            <a:ext cx="8501122" cy="16430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28794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858148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85720" y="4071942"/>
            <a:ext cx="22926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16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488" y="4071942"/>
            <a:ext cx="22926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20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643570" y="4071942"/>
            <a:ext cx="22204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16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00034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71538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071538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643042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5072074"/>
            <a:ext cx="19800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4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143248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857488" y="5000636"/>
            <a:ext cx="19800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5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786446" y="5000636"/>
            <a:ext cx="19078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4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 animBg="1"/>
      <p:bldP spid="30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00364" y="428604"/>
            <a:ext cx="34355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ПЛОЩАДЬ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SWScan00048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00241"/>
            <a:ext cx="8501122" cy="164307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2571744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43042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928794" y="2857496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071538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28794" y="3143248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858148" y="2285992"/>
            <a:ext cx="285752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00034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71538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071538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643042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3857628"/>
            <a:ext cx="19800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4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143900" y="3143248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786050" y="3786190"/>
            <a:ext cx="19800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5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572132" y="3786190"/>
            <a:ext cx="19078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</a:t>
            </a:r>
            <a:r>
              <a:rPr lang="en-US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= 4 </a:t>
            </a:r>
            <a:r>
              <a:rPr lang="en-US" sz="48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</a:t>
            </a:r>
            <a:r>
              <a:rPr lang="en-US" sz="2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2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786050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357554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357554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29058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500562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572132" y="2857496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572132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143636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715140" y="2285992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71472" y="5286388"/>
            <a:ext cx="571504" cy="5715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71604" y="4786322"/>
            <a:ext cx="500464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квадратный сантиметр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571868" y="5500702"/>
            <a:ext cx="1180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см</a:t>
            </a:r>
            <a:r>
              <a:rPr lang="ru-RU" sz="5400" baseline="30000" dirty="0" smtClean="0">
                <a:solidFill>
                  <a:srgbClr val="002060"/>
                </a:solidFill>
              </a:rPr>
              <a:t>2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57158" y="4643446"/>
            <a:ext cx="1024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1c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5" grpId="0"/>
      <p:bldP spid="46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 smtClean="0"/>
          </a:p>
          <a:p>
            <a:pPr algn="ctr"/>
            <a:endParaRPr lang="ru-RU" sz="800" dirty="0" smtClean="0"/>
          </a:p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1с</a:t>
            </a:r>
            <a:r>
              <a:rPr lang="ru-RU" sz="1000" dirty="0" smtClean="0">
                <a:solidFill>
                  <a:schemeClr val="tx1"/>
                </a:solidFill>
              </a:rPr>
              <a:t>м</a:t>
            </a:r>
            <a:r>
              <a:rPr lang="ru-RU" sz="1000" baseline="30000" dirty="0" smtClean="0">
                <a:solidFill>
                  <a:schemeClr val="tx1"/>
                </a:solidFill>
              </a:rPr>
              <a:t>2</a:t>
            </a:r>
            <a:endParaRPr lang="ru-RU" sz="1000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00496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428604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1000100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1428728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1857356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2285984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2714612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3143240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3571868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4000496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4429124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4857752" y="857232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00100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428728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857356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285984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714612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143240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71868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000496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857752" y="1285860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4" name="Прямоугольник 33"/>
          <p:cNvSpPr/>
          <p:nvPr/>
        </p:nvSpPr>
        <p:spPr>
          <a:xfrm>
            <a:off x="1000100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000100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6" name="Прямоугольник 35"/>
          <p:cNvSpPr/>
          <p:nvPr/>
        </p:nvSpPr>
        <p:spPr>
          <a:xfrm>
            <a:off x="1000100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000100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8" name="Прямоугольник 37"/>
          <p:cNvSpPr/>
          <p:nvPr/>
        </p:nvSpPr>
        <p:spPr>
          <a:xfrm>
            <a:off x="1000100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000100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0" name="Прямоугольник 39"/>
          <p:cNvSpPr/>
          <p:nvPr/>
        </p:nvSpPr>
        <p:spPr>
          <a:xfrm>
            <a:off x="1000100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1" name="Прямоугольник 40"/>
          <p:cNvSpPr/>
          <p:nvPr/>
        </p:nvSpPr>
        <p:spPr>
          <a:xfrm>
            <a:off x="1428728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2" name="Прямоугольник 41"/>
          <p:cNvSpPr/>
          <p:nvPr/>
        </p:nvSpPr>
        <p:spPr>
          <a:xfrm>
            <a:off x="1857356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3" name="Прямоугольник 42"/>
          <p:cNvSpPr/>
          <p:nvPr/>
        </p:nvSpPr>
        <p:spPr>
          <a:xfrm>
            <a:off x="2285984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4" name="Прямоугольник 43"/>
          <p:cNvSpPr/>
          <p:nvPr/>
        </p:nvSpPr>
        <p:spPr>
          <a:xfrm>
            <a:off x="2714612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5" name="Прямоугольник 44"/>
          <p:cNvSpPr/>
          <p:nvPr/>
        </p:nvSpPr>
        <p:spPr>
          <a:xfrm>
            <a:off x="3143240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6" name="Прямоугольник 45"/>
          <p:cNvSpPr/>
          <p:nvPr/>
        </p:nvSpPr>
        <p:spPr>
          <a:xfrm>
            <a:off x="3571868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7" name="Прямоугольник 46"/>
          <p:cNvSpPr/>
          <p:nvPr/>
        </p:nvSpPr>
        <p:spPr>
          <a:xfrm>
            <a:off x="4000496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8" name="Прямоугольник 47"/>
          <p:cNvSpPr/>
          <p:nvPr/>
        </p:nvSpPr>
        <p:spPr>
          <a:xfrm>
            <a:off x="4429124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9" name="Прямоугольник 48"/>
          <p:cNvSpPr/>
          <p:nvPr/>
        </p:nvSpPr>
        <p:spPr>
          <a:xfrm>
            <a:off x="4857752" y="1714488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0" name="Прямоугольник 49"/>
          <p:cNvSpPr/>
          <p:nvPr/>
        </p:nvSpPr>
        <p:spPr>
          <a:xfrm>
            <a:off x="1428728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1" name="Прямоугольник 50"/>
          <p:cNvSpPr/>
          <p:nvPr/>
        </p:nvSpPr>
        <p:spPr>
          <a:xfrm>
            <a:off x="1857356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2" name="Прямоугольник 51"/>
          <p:cNvSpPr/>
          <p:nvPr/>
        </p:nvSpPr>
        <p:spPr>
          <a:xfrm>
            <a:off x="2285984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3" name="Прямоугольник 52"/>
          <p:cNvSpPr/>
          <p:nvPr/>
        </p:nvSpPr>
        <p:spPr>
          <a:xfrm>
            <a:off x="1857356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4" name="Прямоугольник 53"/>
          <p:cNvSpPr/>
          <p:nvPr/>
        </p:nvSpPr>
        <p:spPr>
          <a:xfrm>
            <a:off x="1428728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5" name="Прямоугольник 54"/>
          <p:cNvSpPr/>
          <p:nvPr/>
        </p:nvSpPr>
        <p:spPr>
          <a:xfrm>
            <a:off x="4857752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6" name="Прямоугольник 55"/>
          <p:cNvSpPr/>
          <p:nvPr/>
        </p:nvSpPr>
        <p:spPr>
          <a:xfrm>
            <a:off x="4429124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7" name="Прямоугольник 56"/>
          <p:cNvSpPr/>
          <p:nvPr/>
        </p:nvSpPr>
        <p:spPr>
          <a:xfrm>
            <a:off x="4000496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8" name="Прямоугольник 57"/>
          <p:cNvSpPr/>
          <p:nvPr/>
        </p:nvSpPr>
        <p:spPr>
          <a:xfrm>
            <a:off x="3571868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9" name="Прямоугольник 58"/>
          <p:cNvSpPr/>
          <p:nvPr/>
        </p:nvSpPr>
        <p:spPr>
          <a:xfrm>
            <a:off x="3143240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0" name="Прямоугольник 59"/>
          <p:cNvSpPr/>
          <p:nvPr/>
        </p:nvSpPr>
        <p:spPr>
          <a:xfrm>
            <a:off x="2714612" y="2571744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2" name="Прямоугольник 61"/>
          <p:cNvSpPr/>
          <p:nvPr/>
        </p:nvSpPr>
        <p:spPr>
          <a:xfrm>
            <a:off x="3143240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3" name="Прямоугольник 62"/>
          <p:cNvSpPr/>
          <p:nvPr/>
        </p:nvSpPr>
        <p:spPr>
          <a:xfrm>
            <a:off x="3143240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4" name="Прямоугольник 63"/>
          <p:cNvSpPr/>
          <p:nvPr/>
        </p:nvSpPr>
        <p:spPr>
          <a:xfrm>
            <a:off x="2714612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5" name="Прямоугольник 64"/>
          <p:cNvSpPr/>
          <p:nvPr/>
        </p:nvSpPr>
        <p:spPr>
          <a:xfrm>
            <a:off x="2714612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6" name="Прямоугольник 65"/>
          <p:cNvSpPr/>
          <p:nvPr/>
        </p:nvSpPr>
        <p:spPr>
          <a:xfrm>
            <a:off x="2285984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7" name="Прямоугольник 66"/>
          <p:cNvSpPr/>
          <p:nvPr/>
        </p:nvSpPr>
        <p:spPr>
          <a:xfrm>
            <a:off x="2285984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8" name="Прямоугольник 67"/>
          <p:cNvSpPr/>
          <p:nvPr/>
        </p:nvSpPr>
        <p:spPr>
          <a:xfrm>
            <a:off x="1857356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9" name="Прямоугольник 68"/>
          <p:cNvSpPr/>
          <p:nvPr/>
        </p:nvSpPr>
        <p:spPr>
          <a:xfrm>
            <a:off x="1428728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0" name="Прямоугольник 69"/>
          <p:cNvSpPr/>
          <p:nvPr/>
        </p:nvSpPr>
        <p:spPr>
          <a:xfrm>
            <a:off x="4857752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1" name="Прямоугольник 70"/>
          <p:cNvSpPr/>
          <p:nvPr/>
        </p:nvSpPr>
        <p:spPr>
          <a:xfrm>
            <a:off x="4429124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2" name="Прямоугольник 71"/>
          <p:cNvSpPr/>
          <p:nvPr/>
        </p:nvSpPr>
        <p:spPr>
          <a:xfrm>
            <a:off x="4000496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3" name="Прямоугольник 72"/>
          <p:cNvSpPr/>
          <p:nvPr/>
        </p:nvSpPr>
        <p:spPr>
          <a:xfrm>
            <a:off x="3571868" y="3429000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4" name="Прямоугольник 73"/>
          <p:cNvSpPr/>
          <p:nvPr/>
        </p:nvSpPr>
        <p:spPr>
          <a:xfrm>
            <a:off x="4857752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5" name="Прямоугольник 74"/>
          <p:cNvSpPr/>
          <p:nvPr/>
        </p:nvSpPr>
        <p:spPr>
          <a:xfrm>
            <a:off x="4429124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6" name="Прямоугольник 75"/>
          <p:cNvSpPr/>
          <p:nvPr/>
        </p:nvSpPr>
        <p:spPr>
          <a:xfrm>
            <a:off x="4000496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7" name="Прямоугольник 76"/>
          <p:cNvSpPr/>
          <p:nvPr/>
        </p:nvSpPr>
        <p:spPr>
          <a:xfrm>
            <a:off x="3571868" y="4286256"/>
            <a:ext cx="42862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4000496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428728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4857752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4429124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4000496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571868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3143240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2714612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2285984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1857356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1428728" y="3000372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4857752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4429124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4000496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3571868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3143240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2714612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2285984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1857356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428728" y="2143116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3571868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3143240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2714612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2285984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Прямоугольник 101"/>
          <p:cNvSpPr/>
          <p:nvPr/>
        </p:nvSpPr>
        <p:spPr>
          <a:xfrm>
            <a:off x="1857356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4857752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4429124" y="3857628"/>
            <a:ext cx="428628" cy="42862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1000100" y="428604"/>
            <a:ext cx="4286280" cy="428628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6500826" y="928670"/>
            <a:ext cx="1273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dirty="0" smtClean="0"/>
              <a:t>дм</a:t>
            </a:r>
            <a:r>
              <a:rPr lang="ru-RU" sz="5400" baseline="30000" dirty="0" smtClean="0"/>
              <a:t>2</a:t>
            </a:r>
            <a:endParaRPr lang="ru-RU" sz="5400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5000628" y="357166"/>
            <a:ext cx="436170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квадратный дециметр 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5500694" y="2357430"/>
            <a:ext cx="1714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1дм</a:t>
            </a:r>
            <a:r>
              <a:rPr lang="ru-RU" sz="4000" baseline="30000" dirty="0" smtClean="0"/>
              <a:t>2</a:t>
            </a:r>
            <a:r>
              <a:rPr lang="ru-RU" sz="5400" baseline="30000" dirty="0" smtClean="0"/>
              <a:t> </a:t>
            </a:r>
            <a:endParaRPr lang="ru-RU" sz="5400" dirty="0"/>
          </a:p>
        </p:txBody>
      </p:sp>
      <p:sp>
        <p:nvSpPr>
          <p:cNvPr id="110" name="Прямоугольник 109"/>
          <p:cNvSpPr/>
          <p:nvPr/>
        </p:nvSpPr>
        <p:spPr>
          <a:xfrm>
            <a:off x="6643702" y="2571744"/>
            <a:ext cx="21431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=100см</a:t>
            </a:r>
            <a:r>
              <a:rPr lang="ru-RU" sz="4000" baseline="30000" dirty="0" smtClean="0"/>
              <a:t>2 </a:t>
            </a:r>
            <a:endParaRPr lang="ru-RU" sz="4000" dirty="0"/>
          </a:p>
        </p:txBody>
      </p:sp>
      <p:sp>
        <p:nvSpPr>
          <p:cNvPr id="113" name="Прямоугольник 112"/>
          <p:cNvSpPr/>
          <p:nvPr/>
        </p:nvSpPr>
        <p:spPr>
          <a:xfrm>
            <a:off x="5572132" y="3286124"/>
            <a:ext cx="1143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1м</a:t>
            </a:r>
            <a:r>
              <a:rPr lang="ru-RU" sz="4000" baseline="30000" dirty="0" smtClean="0"/>
              <a:t>2</a:t>
            </a:r>
            <a:r>
              <a:rPr lang="ru-RU" sz="5400" baseline="30000" dirty="0" smtClean="0"/>
              <a:t> </a:t>
            </a:r>
            <a:endParaRPr lang="ru-RU" sz="5400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6500826" y="3500438"/>
            <a:ext cx="21431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dirty="0" smtClean="0"/>
              <a:t>=100дм</a:t>
            </a:r>
            <a:r>
              <a:rPr lang="ru-RU" sz="4000" baseline="30000" dirty="0" smtClean="0"/>
              <a:t>2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08" grpId="0"/>
      <p:bldP spid="109" grpId="0"/>
      <p:bldP spid="110" grpId="0"/>
      <p:bldP spid="113" grpId="0"/>
      <p:bldP spid="1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157</Words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34</cp:revision>
  <dcterms:modified xsi:type="dcterms:W3CDTF">2009-12-02T17:46:45Z</dcterms:modified>
</cp:coreProperties>
</file>