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3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472" y="1071546"/>
          <a:ext cx="8072494" cy="2435119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4036247"/>
                <a:gridCol w="4036247"/>
              </a:tblGrid>
              <a:tr h="1285884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207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500166" y="1500174"/>
            <a:ext cx="219861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величины</a:t>
            </a:r>
            <a:endParaRPr lang="ru-RU" sz="3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2571744"/>
            <a:ext cx="20553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длина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86380" y="1214422"/>
            <a:ext cx="2417650" cy="1200329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единицы</a:t>
            </a:r>
          </a:p>
          <a:p>
            <a:pPr algn="ctr"/>
            <a:r>
              <a:rPr lang="ru-RU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измерения</a:t>
            </a:r>
            <a:endParaRPr lang="ru-RU" sz="3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29190" y="2571744"/>
            <a:ext cx="9685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см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215074" y="2571744"/>
            <a:ext cx="10807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дм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572396" y="2571744"/>
            <a:ext cx="6783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 стрелкой 5"/>
          <p:cNvCxnSpPr/>
          <p:nvPr/>
        </p:nvCxnSpPr>
        <p:spPr>
          <a:xfrm rot="5400000">
            <a:off x="-1750263" y="3321843"/>
            <a:ext cx="5929354" cy="1588"/>
          </a:xfrm>
          <a:prstGeom prst="straightConnector1">
            <a:avLst/>
          </a:prstGeom>
          <a:ln w="508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285720" y="2786058"/>
            <a:ext cx="6783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54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6000768"/>
            <a:ext cx="1571636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2714203" y="3357971"/>
            <a:ext cx="4644288" cy="71438"/>
          </a:xfrm>
          <a:prstGeom prst="straightConnector1">
            <a:avLst/>
          </a:prstGeom>
          <a:ln w="50800"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3929058" y="3214686"/>
            <a:ext cx="10807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дм</a:t>
            </a:r>
            <a:endParaRPr lang="ru-RU" sz="5400" b="1" cap="none" spc="0" dirty="0">
              <a:ln w="1905"/>
              <a:solidFill>
                <a:schemeClr val="accent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-286193" y="4143789"/>
            <a:ext cx="3358404" cy="71438"/>
          </a:xfrm>
          <a:prstGeom prst="straightConnector1">
            <a:avLst/>
          </a:prstGeom>
          <a:ln w="5080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214282" y="3714752"/>
            <a:ext cx="9685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см</a:t>
            </a:r>
            <a:endParaRPr lang="ru-RU" sz="54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0.jpg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4786314" y="2571744"/>
            <a:ext cx="673707" cy="5662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6" name="Прямая со стрелкой 5"/>
          <p:cNvCxnSpPr/>
          <p:nvPr/>
        </p:nvCxnSpPr>
        <p:spPr>
          <a:xfrm rot="5400000">
            <a:off x="5322099" y="2893215"/>
            <a:ext cx="500066" cy="1588"/>
          </a:xfrm>
          <a:prstGeom prst="straightConnector1">
            <a:avLst/>
          </a:prstGeom>
          <a:ln w="5080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5857884" y="2357430"/>
            <a:ext cx="505267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60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0.jpg"/>
          <p:cNvPicPr>
            <a:picLocks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785786" y="2571744"/>
            <a:ext cx="673707" cy="5662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 rot="5400000" flipH="1" flipV="1">
            <a:off x="607985" y="2820983"/>
            <a:ext cx="50006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1108051" y="2820983"/>
            <a:ext cx="50006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D:\ЛЮБА\грамоты\SWScan000491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071810"/>
            <a:ext cx="7215238" cy="476250"/>
          </a:xfrm>
          <a:prstGeom prst="rect">
            <a:avLst/>
          </a:prstGeom>
          <a:noFill/>
        </p:spPr>
      </p:pic>
      <p:sp useBgFill="1">
        <p:nvSpPr>
          <p:cNvPr id="10" name="Прямоугольник 9"/>
          <p:cNvSpPr/>
          <p:nvPr/>
        </p:nvSpPr>
        <p:spPr>
          <a:xfrm>
            <a:off x="7286644" y="3071810"/>
            <a:ext cx="500066" cy="5000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357422" y="714356"/>
            <a:ext cx="427796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МИЛЛИМЕТР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(ММ)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ЛЮБА\грамоты\SWScan00049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071810"/>
            <a:ext cx="7215238" cy="476250"/>
          </a:xfrm>
          <a:prstGeom prst="rect">
            <a:avLst/>
          </a:prstGeom>
          <a:noFill/>
        </p:spPr>
      </p:pic>
      <p:sp useBgFill="1">
        <p:nvSpPr>
          <p:cNvPr id="10" name="Прямоугольник 9"/>
          <p:cNvSpPr/>
          <p:nvPr/>
        </p:nvSpPr>
        <p:spPr>
          <a:xfrm>
            <a:off x="7286644" y="3071810"/>
            <a:ext cx="714380" cy="5000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428860" y="285728"/>
            <a:ext cx="427796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МИЛЛИМЕТР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(ММ)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Picture 2" descr="D:\ЛЮБА\грамоты\SWScan0004911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3071810"/>
            <a:ext cx="4643470" cy="1500198"/>
          </a:xfrm>
          <a:prstGeom prst="rect">
            <a:avLst/>
          </a:prstGeom>
          <a:noFill/>
        </p:spPr>
      </p:pic>
      <p:sp>
        <p:nvSpPr>
          <p:cNvPr id="12" name="Выгнутая вверх стрелка 11"/>
          <p:cNvSpPr/>
          <p:nvPr/>
        </p:nvSpPr>
        <p:spPr>
          <a:xfrm>
            <a:off x="2857488" y="2857496"/>
            <a:ext cx="428628" cy="214314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верх стрелка 12"/>
          <p:cNvSpPr/>
          <p:nvPr/>
        </p:nvSpPr>
        <p:spPr>
          <a:xfrm>
            <a:off x="3214678" y="2857496"/>
            <a:ext cx="428628" cy="214314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Выгнутая вверх стрелка 13"/>
          <p:cNvSpPr/>
          <p:nvPr/>
        </p:nvSpPr>
        <p:spPr>
          <a:xfrm>
            <a:off x="3571868" y="2857496"/>
            <a:ext cx="428628" cy="214314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Выгнутая вверх стрелка 14"/>
          <p:cNvSpPr/>
          <p:nvPr/>
        </p:nvSpPr>
        <p:spPr>
          <a:xfrm>
            <a:off x="3857620" y="2857496"/>
            <a:ext cx="428628" cy="214314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верх стрелка 15"/>
          <p:cNvSpPr/>
          <p:nvPr/>
        </p:nvSpPr>
        <p:spPr>
          <a:xfrm>
            <a:off x="4214810" y="2857496"/>
            <a:ext cx="428628" cy="214314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Выгнутая вверх стрелка 16"/>
          <p:cNvSpPr/>
          <p:nvPr/>
        </p:nvSpPr>
        <p:spPr>
          <a:xfrm>
            <a:off x="4572000" y="2857496"/>
            <a:ext cx="428628" cy="214314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гнутая вверх стрелка 17"/>
          <p:cNvSpPr/>
          <p:nvPr/>
        </p:nvSpPr>
        <p:spPr>
          <a:xfrm>
            <a:off x="4929190" y="2857496"/>
            <a:ext cx="428628" cy="214314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Выгнутая вверх стрелка 18"/>
          <p:cNvSpPr/>
          <p:nvPr/>
        </p:nvSpPr>
        <p:spPr>
          <a:xfrm>
            <a:off x="5286380" y="2857496"/>
            <a:ext cx="428628" cy="214314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Выгнутая вверх стрелка 19"/>
          <p:cNvSpPr/>
          <p:nvPr/>
        </p:nvSpPr>
        <p:spPr>
          <a:xfrm>
            <a:off x="5643570" y="2857496"/>
            <a:ext cx="428628" cy="214314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Выгнутая вверх стрелка 20"/>
          <p:cNvSpPr/>
          <p:nvPr/>
        </p:nvSpPr>
        <p:spPr>
          <a:xfrm>
            <a:off x="6000760" y="2857496"/>
            <a:ext cx="428628" cy="214314"/>
          </a:xfrm>
          <a:prstGeom prst="curved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357422" y="4929198"/>
            <a:ext cx="43957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 СМ = 10 ММ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3" name="Рисунок 22" descr="Рисунок10.jpg"/>
          <p:cNvPicPr>
            <a:picLocks noChangeAspect="1"/>
          </p:cNvPicPr>
          <p:nvPr/>
        </p:nvPicPr>
        <p:blipFill>
          <a:blip r:embed="rId4">
            <a:lum/>
          </a:blip>
          <a:stretch>
            <a:fillRect/>
          </a:stretch>
        </p:blipFill>
        <p:spPr>
          <a:xfrm>
            <a:off x="2857488" y="857232"/>
            <a:ext cx="2143140" cy="19814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928670"/>
            <a:ext cx="12987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928670"/>
            <a:ext cx="17652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ДМ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928670"/>
            <a:ext cx="16658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СМ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15074" y="928670"/>
            <a:ext cx="19046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ММ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Месяц 5"/>
          <p:cNvSpPr/>
          <p:nvPr/>
        </p:nvSpPr>
        <p:spPr>
          <a:xfrm rot="16200000">
            <a:off x="2107389" y="1178703"/>
            <a:ext cx="428628" cy="1785950"/>
          </a:xfrm>
          <a:prstGeom prst="moon">
            <a:avLst>
              <a:gd name="adj" fmla="val 1694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есяц 6"/>
          <p:cNvSpPr/>
          <p:nvPr/>
        </p:nvSpPr>
        <p:spPr>
          <a:xfrm rot="16200000">
            <a:off x="4250529" y="1178703"/>
            <a:ext cx="428628" cy="1785950"/>
          </a:xfrm>
          <a:prstGeom prst="moon">
            <a:avLst>
              <a:gd name="adj" fmla="val 1694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есяц 7"/>
          <p:cNvSpPr/>
          <p:nvPr/>
        </p:nvSpPr>
        <p:spPr>
          <a:xfrm rot="16200000">
            <a:off x="6393669" y="1178703"/>
            <a:ext cx="428628" cy="1785950"/>
          </a:xfrm>
          <a:prstGeom prst="moon">
            <a:avLst>
              <a:gd name="adj" fmla="val 1694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857356" y="221455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71934" y="221455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15074" y="214311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3143248"/>
            <a:ext cx="415049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ДМ =          ММ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4500562" y="3000372"/>
            <a:ext cx="357190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643702" y="2928934"/>
            <a:ext cx="357190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2643174" y="3071810"/>
            <a:ext cx="1237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57224" y="3929066"/>
            <a:ext cx="428354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М =              ММ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2285984" y="3000372"/>
            <a:ext cx="357190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500562" y="3000372"/>
            <a:ext cx="357190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643702" y="2928934"/>
            <a:ext cx="357190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2357422" y="3857628"/>
            <a:ext cx="1588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57224" y="4572008"/>
            <a:ext cx="756284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Деци</a:t>
            </a:r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метр – </a:t>
            </a:r>
            <a:r>
              <a:rPr lang="ru-RU" sz="4000" b="1" cap="none" spc="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десятая</a:t>
            </a:r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часть метра.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14348" y="5214950"/>
            <a:ext cx="734688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Санти</a:t>
            </a:r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метр – </a:t>
            </a:r>
            <a:r>
              <a:rPr lang="ru-RU" sz="4000" b="1" cap="none" spc="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сотая</a:t>
            </a:r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часть метра.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57224" y="5857892"/>
            <a:ext cx="829169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Милли</a:t>
            </a:r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метр – </a:t>
            </a:r>
            <a:r>
              <a:rPr lang="ru-RU" sz="4000" b="1" cap="none" spc="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тысячная</a:t>
            </a:r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часть метра.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7" grpId="0"/>
      <p:bldP spid="18" grpId="0"/>
      <p:bldP spid="22" grpId="0"/>
      <p:bldP spid="23" grpId="0"/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6000792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4400" dirty="0" smtClean="0"/>
              <a:t>	6 дм 4 см – 35 мм = </a:t>
            </a:r>
          </a:p>
          <a:p>
            <a:pPr algn="just">
              <a:buNone/>
            </a:pPr>
            <a:endParaRPr lang="ru-RU" sz="4400" dirty="0" smtClean="0"/>
          </a:p>
          <a:p>
            <a:pPr algn="just">
              <a:buNone/>
            </a:pPr>
            <a:endParaRPr lang="ru-RU" sz="4400" dirty="0" smtClean="0"/>
          </a:p>
          <a:p>
            <a:pPr algn="just">
              <a:buNone/>
            </a:pPr>
            <a:r>
              <a:rPr lang="ru-RU" sz="4400" dirty="0" smtClean="0"/>
              <a:t>         </a:t>
            </a:r>
          </a:p>
          <a:p>
            <a:pPr algn="just">
              <a:buNone/>
            </a:pPr>
            <a:r>
              <a:rPr lang="ru-RU" sz="4400" dirty="0" smtClean="0"/>
              <a:t>	2 дм 18 мм + 58 см 2 мм =	</a:t>
            </a:r>
          </a:p>
          <a:p>
            <a:pPr algn="just">
              <a:buNone/>
            </a:pPr>
            <a:r>
              <a:rPr lang="ru-RU" sz="4400" dirty="0" smtClean="0"/>
              <a:t>	Складывать и вычитать можно только те величины, которые выражены в </a:t>
            </a:r>
            <a:r>
              <a:rPr lang="ru-RU" sz="4400" dirty="0" smtClean="0">
                <a:solidFill>
                  <a:srgbClr val="FF0000"/>
                </a:solidFill>
              </a:rPr>
              <a:t>одинаковых</a:t>
            </a:r>
            <a:r>
              <a:rPr lang="ru-RU" sz="4400" dirty="0" smtClean="0"/>
              <a:t> мерках.</a:t>
            </a:r>
            <a:endParaRPr lang="ru-RU" sz="4400" dirty="0"/>
          </a:p>
        </p:txBody>
      </p:sp>
      <p:sp>
        <p:nvSpPr>
          <p:cNvPr id="4" name="Овал 3"/>
          <p:cNvSpPr/>
          <p:nvPr/>
        </p:nvSpPr>
        <p:spPr>
          <a:xfrm>
            <a:off x="4000496" y="785794"/>
            <a:ext cx="928694" cy="571504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928662" y="2428868"/>
            <a:ext cx="2000264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642910" y="357166"/>
            <a:ext cx="139653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600мм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000232" y="357166"/>
            <a:ext cx="118814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0мм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214414" y="1357298"/>
            <a:ext cx="184537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640мм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500166" y="1785926"/>
            <a:ext cx="156004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35мм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1000100" y="1928802"/>
            <a:ext cx="214346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1214414" y="2357430"/>
            <a:ext cx="18453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605мм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072066" y="642918"/>
            <a:ext cx="241925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4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6дм5мм</a:t>
            </a:r>
            <a:endParaRPr lang="ru-RU" sz="44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857356" y="2428868"/>
            <a:ext cx="285752" cy="642942"/>
          </a:xfrm>
          <a:prstGeom prst="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мм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571604" y="2428868"/>
            <a:ext cx="285752" cy="642942"/>
          </a:xfrm>
          <a:prstGeom prst="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см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285852" y="2428868"/>
            <a:ext cx="285752" cy="642942"/>
          </a:xfrm>
          <a:prstGeom prst="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дм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714348" y="3286124"/>
            <a:ext cx="139653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00мм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142976" y="4143380"/>
            <a:ext cx="18453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218мм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786182" y="3286124"/>
            <a:ext cx="139653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58</a:t>
            </a:r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0мм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142976" y="4572008"/>
            <a:ext cx="18453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582мм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928662" y="5214950"/>
            <a:ext cx="2000264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Прямоугольник 46"/>
          <p:cNvSpPr/>
          <p:nvPr/>
        </p:nvSpPr>
        <p:spPr>
          <a:xfrm>
            <a:off x="1142976" y="5072074"/>
            <a:ext cx="18453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800мм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857224" y="4357694"/>
            <a:ext cx="43954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+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1785918" y="5214950"/>
            <a:ext cx="285752" cy="642942"/>
          </a:xfrm>
          <a:prstGeom prst="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мм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1500166" y="5214950"/>
            <a:ext cx="285752" cy="642942"/>
          </a:xfrm>
          <a:prstGeom prst="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см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1214414" y="5214950"/>
            <a:ext cx="285752" cy="642942"/>
          </a:xfrm>
          <a:prstGeom prst="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дм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572264" y="3643314"/>
            <a:ext cx="132921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4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8дм</a:t>
            </a:r>
            <a:endParaRPr lang="ru-RU" sz="44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3" name="Овал 52"/>
          <p:cNvSpPr/>
          <p:nvPr/>
        </p:nvSpPr>
        <p:spPr>
          <a:xfrm>
            <a:off x="5500694" y="3786190"/>
            <a:ext cx="928694" cy="571504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2000232" y="3286124"/>
            <a:ext cx="118814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18</a:t>
            </a:r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7" grpId="0"/>
      <p:bldP spid="28" grpId="0"/>
      <p:bldP spid="29" grpId="0"/>
      <p:bldP spid="30" grpId="0"/>
      <p:bldP spid="36" grpId="0"/>
      <p:bldP spid="37" grpId="0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/>
      <p:bldP spid="42" grpId="0"/>
      <p:bldP spid="43" grpId="0"/>
      <p:bldP spid="44" grpId="0"/>
      <p:bldP spid="47" grpId="0"/>
      <p:bldP spid="48" grpId="0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/>
      <p:bldP spid="53" grpId="0" animBg="1"/>
      <p:bldP spid="3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86</Words>
  <PresentationFormat>Экран (4:3)</PresentationFormat>
  <Paragraphs>59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XTreme</cp:lastModifiedBy>
  <cp:revision>16</cp:revision>
  <dcterms:modified xsi:type="dcterms:W3CDTF">2009-12-02T17:55:06Z</dcterms:modified>
</cp:coreProperties>
</file>