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58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071546"/>
          <a:ext cx="8215370" cy="421673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107685"/>
                <a:gridCol w="4107685"/>
              </a:tblGrid>
              <a:tr h="200026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64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85786" y="1571612"/>
            <a:ext cx="3382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786190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1142984"/>
            <a:ext cx="3497881" cy="1754326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единицы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измерения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3357562"/>
            <a:ext cx="11272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15140" y="3286124"/>
            <a:ext cx="9637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4357694"/>
            <a:ext cx="655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10218" y="4367218"/>
            <a:ext cx="10070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357166"/>
            <a:ext cx="507209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Километр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571612"/>
            <a:ext cx="4812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 км = 1000 м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928934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км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2928934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92" y="2928934"/>
            <a:ext cx="12779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дм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2928934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см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2928934"/>
            <a:ext cx="13773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мм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785918" y="3286124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3286116" y="3286124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857752" y="3286124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357950" y="3286124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4071942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4071942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3240" y="4071942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14414" y="4071942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428604"/>
            <a:ext cx="131799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км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428604"/>
            <a:ext cx="9925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428604"/>
            <a:ext cx="127791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дм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428604"/>
            <a:ext cx="12426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см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428604"/>
            <a:ext cx="13773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 мм</a:t>
            </a:r>
            <a:endParaRPr lang="ru-RU" sz="4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1" name="Месяц 10"/>
          <p:cNvSpPr/>
          <p:nvPr/>
        </p:nvSpPr>
        <p:spPr>
          <a:xfrm rot="16200000">
            <a:off x="1928794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есяц 11"/>
          <p:cNvSpPr/>
          <p:nvPr/>
        </p:nvSpPr>
        <p:spPr>
          <a:xfrm rot="16200000">
            <a:off x="342899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 rot="16200000">
            <a:off x="485775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есяц 13"/>
          <p:cNvSpPr/>
          <p:nvPr/>
        </p:nvSpPr>
        <p:spPr>
          <a:xfrm rot="16200000">
            <a:off x="6286512" y="714356"/>
            <a:ext cx="428628" cy="1285884"/>
          </a:xfrm>
          <a:prstGeom prst="moon">
            <a:avLst>
              <a:gd name="adj" fmla="val 1694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150017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14876" y="150017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1500174"/>
            <a:ext cx="7489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1500174"/>
            <a:ext cx="13131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-214346" y="2714620"/>
            <a:ext cx="272702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1км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–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496м=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500166" y="2214554"/>
            <a:ext cx="100013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0" y="2571744"/>
            <a:ext cx="8723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1000м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2910" y="3357562"/>
            <a:ext cx="15600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1000м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28662" y="3786190"/>
            <a:ext cx="13035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496м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0034" y="4429132"/>
            <a:ext cx="164307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428596" y="3429000"/>
            <a:ext cx="4154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928662" y="4286256"/>
            <a:ext cx="13035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504м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85984" y="2786058"/>
            <a:ext cx="1079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504м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643306" y="2786058"/>
            <a:ext cx="33682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2м7см+16дм8см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1785918" y="3000372"/>
            <a:ext cx="285752" cy="28575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643306" y="2143116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4429124" y="2928934"/>
            <a:ext cx="500066" cy="35719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215074" y="2928934"/>
            <a:ext cx="428628" cy="35719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5072066" y="2143116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571868" y="2500306"/>
            <a:ext cx="85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200см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500562" y="3357562"/>
            <a:ext cx="1531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207см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072066" y="2143116"/>
            <a:ext cx="214314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072066" y="2500306"/>
            <a:ext cx="85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160см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00562" y="3786190"/>
            <a:ext cx="1531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168см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4286248" y="4429132"/>
            <a:ext cx="1643074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4143372" y="3571876"/>
            <a:ext cx="4764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+</a:t>
            </a:r>
            <a:endParaRPr lang="ru-RU" sz="4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500562" y="4286256"/>
            <a:ext cx="1531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375см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072066" y="4357694"/>
            <a:ext cx="285752" cy="857256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b="1" dirty="0" smtClean="0">
                <a:solidFill>
                  <a:schemeClr val="bg1"/>
                </a:solidFill>
              </a:rPr>
              <a:t>см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86314" y="4357694"/>
            <a:ext cx="285752" cy="857256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b="1" dirty="0" smtClean="0">
                <a:solidFill>
                  <a:schemeClr val="bg1"/>
                </a:solidFill>
              </a:rPr>
              <a:t>дм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500562" y="4357694"/>
            <a:ext cx="285752" cy="857256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b="1" dirty="0" smtClean="0">
                <a:solidFill>
                  <a:schemeClr val="bg1"/>
                </a:solidFill>
              </a:rPr>
              <a:t>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858016" y="2786058"/>
            <a:ext cx="20281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3м7дм5см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3" grpId="0"/>
      <p:bldP spid="24" grpId="0"/>
      <p:bldP spid="28" grpId="0"/>
      <p:bldP spid="29" grpId="0"/>
      <p:bldP spid="30" grpId="0"/>
      <p:bldP spid="31" grpId="0"/>
      <p:bldP spid="32" grpId="0" animBg="1"/>
      <p:bldP spid="34" grpId="0" animBg="1"/>
      <p:bldP spid="35" grpId="0" animBg="1"/>
      <p:bldP spid="38" grpId="0"/>
      <p:bldP spid="39" grpId="0"/>
      <p:bldP spid="41" grpId="0"/>
      <p:bldP spid="42" grpId="0"/>
      <p:bldP spid="44" grpId="0"/>
      <p:bldP spid="45" grpId="0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</TotalTime>
  <Words>64</Words>
  <PresentationFormat>Экран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6</cp:revision>
  <dcterms:modified xsi:type="dcterms:W3CDTF">2009-12-02T17:57:47Z</dcterms:modified>
</cp:coreProperties>
</file>