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60" r:id="rId3"/>
    <p:sldId id="262" r:id="rId4"/>
    <p:sldId id="263" r:id="rId5"/>
    <p:sldId id="264" r:id="rId6"/>
    <p:sldId id="266" r:id="rId7"/>
    <p:sldId id="265" r:id="rId8"/>
    <p:sldId id="257" r:id="rId9"/>
    <p:sldId id="268" r:id="rId10"/>
    <p:sldId id="256" r:id="rId11"/>
    <p:sldId id="261" r:id="rId12"/>
    <p:sldId id="258" r:id="rId13"/>
    <p:sldId id="270" r:id="rId14"/>
    <p:sldId id="275" r:id="rId15"/>
    <p:sldId id="276" r:id="rId16"/>
    <p:sldId id="271" r:id="rId17"/>
    <p:sldId id="269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5DDB2-922C-44B3-850F-AA7AFC1F563A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ED44F-06C6-4BD6-9B7C-64F011AC3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ED44F-06C6-4BD6-9B7C-64F011AC3E8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785926"/>
            <a:ext cx="7358114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liparts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0"/>
            <a:ext cx="1071570" cy="1846398"/>
          </a:xfrm>
          <a:prstGeom prst="rect">
            <a:avLst/>
          </a:prstGeom>
        </p:spPr>
      </p:pic>
      <p:pic>
        <p:nvPicPr>
          <p:cNvPr id="6" name="Рисунок 5" descr="child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38" y="285728"/>
            <a:ext cx="619125" cy="14192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57224" y="2214554"/>
            <a:ext cx="256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 8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4786322"/>
            <a:ext cx="5715040" cy="4286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cliparts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000372"/>
            <a:ext cx="1071570" cy="1846398"/>
          </a:xfrm>
          <a:prstGeom prst="rect">
            <a:avLst/>
          </a:prstGeom>
        </p:spPr>
      </p:pic>
      <p:pic>
        <p:nvPicPr>
          <p:cNvPr id="10" name="Рисунок 9" descr="J0232068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578" y="3214686"/>
            <a:ext cx="714380" cy="157163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00100" y="5357826"/>
            <a:ext cx="2590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 3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7169E-6 L 0.75695 -0.00139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60962E-6 L 0.56025 0.0016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785794"/>
          <a:ext cx="8143932" cy="510637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071966"/>
                <a:gridCol w="4071966"/>
              </a:tblGrid>
              <a:tr h="121444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928670"/>
            <a:ext cx="3207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285992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500438"/>
            <a:ext cx="1937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масса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4714884"/>
            <a:ext cx="22195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объём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642918"/>
            <a:ext cx="3163045" cy="156966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единицы</a:t>
            </a:r>
          </a:p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измерения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2214554"/>
            <a:ext cx="968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3429000"/>
            <a:ext cx="7729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кг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4643446"/>
            <a:ext cx="548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1000108"/>
            <a:ext cx="1050139" cy="357190"/>
          </a:xfrm>
          <a:prstGeom prst="rect">
            <a:avLst/>
          </a:prstGeom>
        </p:spPr>
      </p:pic>
      <p:pic>
        <p:nvPicPr>
          <p:cNvPr id="5" name="Рисунок 4" descr="0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214422"/>
            <a:ext cx="1659454" cy="564440"/>
          </a:xfrm>
          <a:prstGeom prst="rect">
            <a:avLst/>
          </a:prstGeom>
        </p:spPr>
      </p:pic>
      <p:pic>
        <p:nvPicPr>
          <p:cNvPr id="6" name="Рисунок 5" descr="0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785794"/>
            <a:ext cx="903104" cy="632173"/>
          </a:xfrm>
          <a:prstGeom prst="rect">
            <a:avLst/>
          </a:prstGeom>
        </p:spPr>
      </p:pic>
      <p:pic>
        <p:nvPicPr>
          <p:cNvPr id="7" name="Рисунок 6" descr="00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1000108"/>
            <a:ext cx="1209267" cy="846487"/>
          </a:xfrm>
          <a:prstGeom prst="rect">
            <a:avLst/>
          </a:prstGeom>
        </p:spPr>
      </p:pic>
      <p:pic>
        <p:nvPicPr>
          <p:cNvPr id="8" name="Рисунок 7" descr="00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7" y="1500174"/>
            <a:ext cx="1413375" cy="989363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1571604" y="642918"/>
            <a:ext cx="3000396" cy="157163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857752" y="428604"/>
            <a:ext cx="3000396" cy="22145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2643182"/>
            <a:ext cx="2712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  + с = 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14678" y="3429000"/>
            <a:ext cx="2712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 + м = 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4214818"/>
            <a:ext cx="2579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- м = 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4929198"/>
            <a:ext cx="2579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- с =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00100" y="142852"/>
            <a:ext cx="7786742" cy="27146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714488"/>
            <a:ext cx="3071834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1714488"/>
            <a:ext cx="2000264" cy="714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Shape 6"/>
          <p:cNvCxnSpPr>
            <a:stCxn id="4" idx="1"/>
            <a:endCxn id="5" idx="3"/>
          </p:cNvCxnSpPr>
          <p:nvPr/>
        </p:nvCxnSpPr>
        <p:spPr>
          <a:xfrm rot="10800000" flipH="1">
            <a:off x="1428728" y="1750207"/>
            <a:ext cx="5072098" cy="1588"/>
          </a:xfrm>
          <a:prstGeom prst="curvedConnector5">
            <a:avLst>
              <a:gd name="adj1" fmla="val 571"/>
              <a:gd name="adj2" fmla="val 49085280"/>
              <a:gd name="adj3" fmla="val 99175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786050" y="1571612"/>
            <a:ext cx="4635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1714488"/>
            <a:ext cx="4844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285728"/>
            <a:ext cx="42030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3214686"/>
            <a:ext cx="146706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а+б=с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б+а=с</a:t>
            </a:r>
            <a:endParaRPr lang="ru-RU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с-а=б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с-б=а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86050" y="1785926"/>
            <a:ext cx="11079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72066" y="1785926"/>
            <a:ext cx="11079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285728"/>
            <a:ext cx="11079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3214686"/>
            <a:ext cx="307007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4см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+2см=6см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2см+4см=6см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6см-4см=2см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6см-2см=4см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0" y="3286124"/>
            <a:ext cx="492922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928934"/>
            <a:ext cx="57150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928934"/>
            <a:ext cx="50006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928662" y="2571744"/>
            <a:ext cx="3428992" cy="35719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4572000" y="2571744"/>
            <a:ext cx="3357586" cy="35719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214422"/>
            <a:ext cx="974726" cy="153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85860"/>
            <a:ext cx="968137" cy="1522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285860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285860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Куб 38"/>
          <p:cNvSpPr/>
          <p:nvPr/>
        </p:nvSpPr>
        <p:spPr>
          <a:xfrm>
            <a:off x="4714876" y="1214422"/>
            <a:ext cx="2500330" cy="157163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714744" y="4071942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м+ё=к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572132" y="1714488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0" y="3286124"/>
            <a:ext cx="492922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928934"/>
            <a:ext cx="57150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928934"/>
            <a:ext cx="50006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928662" y="2571744"/>
            <a:ext cx="3428992" cy="35719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4572000" y="2571744"/>
            <a:ext cx="3357586" cy="35719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214422"/>
            <a:ext cx="974726" cy="153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85860"/>
            <a:ext cx="968137" cy="1522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285860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285860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Куб 38"/>
          <p:cNvSpPr/>
          <p:nvPr/>
        </p:nvSpPr>
        <p:spPr>
          <a:xfrm>
            <a:off x="4786314" y="1214422"/>
            <a:ext cx="2500330" cy="1571636"/>
          </a:xfrm>
          <a:prstGeom prst="cub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071538" y="4071942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м+ё=к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Куб 13"/>
          <p:cNvSpPr/>
          <p:nvPr/>
        </p:nvSpPr>
        <p:spPr>
          <a:xfrm>
            <a:off x="4786314" y="1214422"/>
            <a:ext cx="2500330" cy="157163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71868" y="4071942"/>
            <a:ext cx="1500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к-ё=м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5143512"/>
            <a:ext cx="1500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к-м=ё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4" grpId="0" animBg="1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0" y="3286124"/>
            <a:ext cx="492922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928934"/>
            <a:ext cx="57150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928934"/>
            <a:ext cx="50006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928662" y="2571744"/>
            <a:ext cx="3428992" cy="35719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4572000" y="2571744"/>
            <a:ext cx="3357586" cy="35719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214422"/>
            <a:ext cx="974726" cy="153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85860"/>
            <a:ext cx="968137" cy="1522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285860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285860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Куб 38"/>
          <p:cNvSpPr/>
          <p:nvPr/>
        </p:nvSpPr>
        <p:spPr>
          <a:xfrm>
            <a:off x="4786314" y="1214422"/>
            <a:ext cx="2500330" cy="1571636"/>
          </a:xfrm>
          <a:prstGeom prst="cub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071538" y="4071942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м+ё=к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868" y="4071942"/>
            <a:ext cx="1500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к-ё=м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5143512"/>
            <a:ext cx="1500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к-м=ё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42976" y="5143512"/>
            <a:ext cx="1588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ё+м=к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5.20231E-7 L -0.34913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285992"/>
            <a:ext cx="492922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928802"/>
            <a:ext cx="57150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1928802"/>
            <a:ext cx="50006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142844" y="1643050"/>
            <a:ext cx="2786050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3071802" y="1643050"/>
            <a:ext cx="2714644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28604"/>
            <a:ext cx="974726" cy="153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57166"/>
            <a:ext cx="968137" cy="1522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57166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57166"/>
            <a:ext cx="1221290" cy="149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428596" y="4143380"/>
            <a:ext cx="3071834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500430" y="4143380"/>
            <a:ext cx="2000264" cy="714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Shape 19"/>
          <p:cNvCxnSpPr/>
          <p:nvPr/>
        </p:nvCxnSpPr>
        <p:spPr>
          <a:xfrm rot="10800000" flipH="1">
            <a:off x="428596" y="4143380"/>
            <a:ext cx="5072098" cy="1588"/>
          </a:xfrm>
          <a:prstGeom prst="curvedConnector5">
            <a:avLst>
              <a:gd name="adj1" fmla="val 571"/>
              <a:gd name="adj2" fmla="val 49085280"/>
              <a:gd name="adj3" fmla="val 99175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SWScan000123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263478">
            <a:off x="7609877" y="600802"/>
            <a:ext cx="1324172" cy="1663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 descr="SWScan000122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2264" y="2428868"/>
            <a:ext cx="2000264" cy="2646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 descr="SWScan000111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6082630" flipH="1">
            <a:off x="6412903" y="1306492"/>
            <a:ext cx="928694" cy="726804"/>
          </a:xfrm>
          <a:prstGeom prst="rect">
            <a:avLst/>
          </a:prstGeom>
        </p:spPr>
      </p:pic>
      <p:sp>
        <p:nvSpPr>
          <p:cNvPr id="25" name="Дуга 24"/>
          <p:cNvSpPr/>
          <p:nvPr/>
        </p:nvSpPr>
        <p:spPr>
          <a:xfrm>
            <a:off x="6929454" y="2000240"/>
            <a:ext cx="357190" cy="1357322"/>
          </a:xfrm>
          <a:prstGeom prst="arc">
            <a:avLst>
              <a:gd name="adj1" fmla="val 15842710"/>
              <a:gd name="adj2" fmla="val 726968"/>
            </a:avLst>
          </a:prstGeom>
          <a:ln w="152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flipH="1">
            <a:off x="7572396" y="2000240"/>
            <a:ext cx="490542" cy="1357322"/>
          </a:xfrm>
          <a:prstGeom prst="arc">
            <a:avLst>
              <a:gd name="adj1" fmla="val 15842710"/>
              <a:gd name="adj2" fmla="val 2731584"/>
            </a:avLst>
          </a:prstGeom>
          <a:ln w="152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928662" y="1357298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72198" y="128586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14480" y="342900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00562" y="1357298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3108" y="1357298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00430" y="1357298"/>
            <a:ext cx="5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071934" y="3429000"/>
            <a:ext cx="5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429652" y="1357298"/>
            <a:ext cx="5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714480" y="5357826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а+б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00430" y="5357826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43240" y="5357826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Скругленный прямоугольник 3"/>
          <p:cNvSpPr/>
          <p:nvPr/>
        </p:nvSpPr>
        <p:spPr>
          <a:xfrm>
            <a:off x="285720" y="714356"/>
            <a:ext cx="2571768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3286116" y="714356"/>
            <a:ext cx="2571768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286512" y="714356"/>
            <a:ext cx="2571768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4643446"/>
            <a:ext cx="5286412" cy="7858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Если а = б, то б     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cxnSp>
        <p:nvCxnSpPr>
          <p:cNvPr id="11" name="Shape 10"/>
          <p:cNvCxnSpPr>
            <a:stCxn id="4" idx="2"/>
            <a:endCxn id="7" idx="1"/>
          </p:cNvCxnSpPr>
          <p:nvPr/>
        </p:nvCxnSpPr>
        <p:spPr>
          <a:xfrm rot="16200000" flipH="1">
            <a:off x="767927" y="3875487"/>
            <a:ext cx="1964545" cy="357190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6" idx="2"/>
            <a:endCxn id="7" idx="3"/>
          </p:cNvCxnSpPr>
          <p:nvPr/>
        </p:nvCxnSpPr>
        <p:spPr>
          <a:xfrm rot="5400000">
            <a:off x="6411529" y="3875487"/>
            <a:ext cx="1964545" cy="357190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14348" y="1285860"/>
            <a:ext cx="171451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07985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2322497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85786" y="2214554"/>
            <a:ext cx="1714512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679423" y="2178041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2393935" y="2178041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357290" y="714356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57290" y="1643050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643306" y="2571744"/>
            <a:ext cx="178595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00496" y="2428868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00628" y="2428868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овина рамки 46"/>
          <p:cNvSpPr/>
          <p:nvPr/>
        </p:nvSpPr>
        <p:spPr>
          <a:xfrm rot="10800000">
            <a:off x="3357554" y="2214554"/>
            <a:ext cx="1214446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Половина рамки 47"/>
          <p:cNvSpPr/>
          <p:nvPr/>
        </p:nvSpPr>
        <p:spPr>
          <a:xfrm rot="10800000" flipH="1">
            <a:off x="4643438" y="2214554"/>
            <a:ext cx="1143008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9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86182" y="1285860"/>
            <a:ext cx="733931" cy="887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0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736"/>
            <a:ext cx="597513" cy="93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" name="Прямоугольник 50"/>
          <p:cNvSpPr/>
          <p:nvPr/>
        </p:nvSpPr>
        <p:spPr>
          <a:xfrm>
            <a:off x="3929058" y="928670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929190" y="928670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5" name="Рисунок 54" descr="SWScan00012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1571612"/>
            <a:ext cx="812300" cy="1074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" name="Рисунок 55" descr="SWScan000123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2" y="1857364"/>
            <a:ext cx="676899" cy="850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7" name="Прямоугольник 56"/>
          <p:cNvSpPr/>
          <p:nvPr/>
        </p:nvSpPr>
        <p:spPr>
          <a:xfrm>
            <a:off x="6858016" y="928670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858148" y="1142984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215074" y="4572008"/>
            <a:ext cx="3530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Скругленный прямоугольник 3"/>
          <p:cNvSpPr/>
          <p:nvPr/>
        </p:nvSpPr>
        <p:spPr>
          <a:xfrm>
            <a:off x="285720" y="714356"/>
            <a:ext cx="2571768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3357554" y="785794"/>
            <a:ext cx="2571768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286512" y="714356"/>
            <a:ext cx="2571768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4643446"/>
            <a:ext cx="5286412" cy="7858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Если а </a:t>
            </a:r>
            <a:r>
              <a:rPr lang="en-US" sz="4800" b="1" dirty="0" smtClean="0">
                <a:solidFill>
                  <a:schemeClr val="tx1"/>
                </a:solidFill>
              </a:rPr>
              <a:t>&gt;</a:t>
            </a:r>
            <a:r>
              <a:rPr lang="ru-RU" sz="4800" b="1" dirty="0" smtClean="0">
                <a:solidFill>
                  <a:schemeClr val="tx1"/>
                </a:solidFill>
              </a:rPr>
              <a:t> б, то б     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cxnSp>
        <p:nvCxnSpPr>
          <p:cNvPr id="11" name="Shape 10"/>
          <p:cNvCxnSpPr>
            <a:stCxn id="4" idx="2"/>
            <a:endCxn id="7" idx="1"/>
          </p:cNvCxnSpPr>
          <p:nvPr/>
        </p:nvCxnSpPr>
        <p:spPr>
          <a:xfrm rot="16200000" flipH="1">
            <a:off x="767927" y="3875487"/>
            <a:ext cx="1964545" cy="357190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6" idx="2"/>
            <a:endCxn id="7" idx="3"/>
          </p:cNvCxnSpPr>
          <p:nvPr/>
        </p:nvCxnSpPr>
        <p:spPr>
          <a:xfrm rot="5400000">
            <a:off x="6411529" y="3875487"/>
            <a:ext cx="1964545" cy="357190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14348" y="1285860"/>
            <a:ext cx="171451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07985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2322497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85786" y="2214554"/>
            <a:ext cx="1214446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679423" y="2178041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1893869" y="2178041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357290" y="714356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57290" y="1643050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14744" y="2571744"/>
            <a:ext cx="178595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00496" y="2214554"/>
            <a:ext cx="21431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00628" y="2428868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овина рамки 46"/>
          <p:cNvSpPr/>
          <p:nvPr/>
        </p:nvSpPr>
        <p:spPr>
          <a:xfrm rot="10800000">
            <a:off x="3357554" y="2000240"/>
            <a:ext cx="1214446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Половина рамки 47"/>
          <p:cNvSpPr/>
          <p:nvPr/>
        </p:nvSpPr>
        <p:spPr>
          <a:xfrm rot="10800000" flipH="1">
            <a:off x="4643438" y="2214554"/>
            <a:ext cx="1143008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9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214422"/>
            <a:ext cx="733931" cy="896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0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736"/>
            <a:ext cx="597513" cy="93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" name="Прямоугольник 50"/>
          <p:cNvSpPr/>
          <p:nvPr/>
        </p:nvSpPr>
        <p:spPr>
          <a:xfrm>
            <a:off x="3929058" y="714356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929190" y="928670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5" name="Рисунок 54" descr="SWScan00012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1571612"/>
            <a:ext cx="812300" cy="1074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" name="Рисунок 55" descr="SWScan000123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2" y="1857364"/>
            <a:ext cx="676899" cy="850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7" name="Прямоугольник 56"/>
          <p:cNvSpPr/>
          <p:nvPr/>
        </p:nvSpPr>
        <p:spPr>
          <a:xfrm>
            <a:off x="6858016" y="928670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858148" y="1142984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215074" y="4572008"/>
            <a:ext cx="3530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&lt;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Скругленный прямоугольник 3"/>
          <p:cNvSpPr/>
          <p:nvPr/>
        </p:nvSpPr>
        <p:spPr>
          <a:xfrm>
            <a:off x="214282" y="857232"/>
            <a:ext cx="2571768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3428992" y="571480"/>
            <a:ext cx="5572164" cy="392909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4643446"/>
            <a:ext cx="5715040" cy="7858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Если а = б, б = с, то а     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11" name="Shape 10"/>
          <p:cNvCxnSpPr>
            <a:stCxn id="4" idx="2"/>
            <a:endCxn id="7" idx="1"/>
          </p:cNvCxnSpPr>
          <p:nvPr/>
        </p:nvCxnSpPr>
        <p:spPr>
          <a:xfrm rot="16200000" flipH="1">
            <a:off x="696489" y="4018363"/>
            <a:ext cx="1821669" cy="21431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endCxn id="7" idx="3"/>
          </p:cNvCxnSpPr>
          <p:nvPr/>
        </p:nvCxnSpPr>
        <p:spPr>
          <a:xfrm rot="5400000">
            <a:off x="7268789" y="4661303"/>
            <a:ext cx="535783" cy="214320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14348" y="1285860"/>
            <a:ext cx="171451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07985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2322497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85786" y="2071678"/>
            <a:ext cx="1714512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679423" y="2035165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2393935" y="2035165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357290" y="714356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357290" y="1500174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643306" y="2571744"/>
            <a:ext cx="178595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00496" y="2428868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00628" y="2428868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овина рамки 46"/>
          <p:cNvSpPr/>
          <p:nvPr/>
        </p:nvSpPr>
        <p:spPr>
          <a:xfrm rot="10800000">
            <a:off x="3357554" y="2214554"/>
            <a:ext cx="1214446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Половина рамки 47"/>
          <p:cNvSpPr/>
          <p:nvPr/>
        </p:nvSpPr>
        <p:spPr>
          <a:xfrm rot="10800000" flipH="1">
            <a:off x="4643438" y="2214554"/>
            <a:ext cx="1143008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9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14744" y="1357298"/>
            <a:ext cx="733931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0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357298"/>
            <a:ext cx="597513" cy="93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" name="Прямоугольник 50"/>
          <p:cNvSpPr/>
          <p:nvPr/>
        </p:nvSpPr>
        <p:spPr>
          <a:xfrm>
            <a:off x="3929058" y="785794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857752" y="857232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786314" y="300037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929454" y="785794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429388" y="4572008"/>
            <a:ext cx="3530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143504" y="4071942"/>
            <a:ext cx="178595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643702" y="2500306"/>
            <a:ext cx="178595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овина рамки 43"/>
          <p:cNvSpPr/>
          <p:nvPr/>
        </p:nvSpPr>
        <p:spPr>
          <a:xfrm rot="10800000">
            <a:off x="6357950" y="2143116"/>
            <a:ext cx="1214446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Половина рамки 44"/>
          <p:cNvSpPr/>
          <p:nvPr/>
        </p:nvSpPr>
        <p:spPr>
          <a:xfrm rot="10800000">
            <a:off x="4714876" y="3714752"/>
            <a:ext cx="1214446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Половина рамки 45"/>
          <p:cNvSpPr/>
          <p:nvPr/>
        </p:nvSpPr>
        <p:spPr>
          <a:xfrm rot="10800000" flipH="1">
            <a:off x="6072198" y="3714752"/>
            <a:ext cx="1143008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Половина рамки 52"/>
          <p:cNvSpPr/>
          <p:nvPr/>
        </p:nvSpPr>
        <p:spPr>
          <a:xfrm rot="10800000" flipH="1">
            <a:off x="7715272" y="2143116"/>
            <a:ext cx="1143008" cy="21431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8001024" y="2357430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000892" y="2357430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286512" y="3929066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429256" y="3929066"/>
            <a:ext cx="21431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3" name="Picture 5" descr="D:\ЛЮБА\Картинки\Персонажи\Копия 7 multi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43504" y="2857496"/>
            <a:ext cx="733931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4" name="Picture 3" descr="D:\ЛЮБА\Картинки\Персонажи\Копия 5 mul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285860"/>
            <a:ext cx="597513" cy="93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8" name="Прямая соединительная линия 67"/>
          <p:cNvCxnSpPr/>
          <p:nvPr/>
        </p:nvCxnSpPr>
        <p:spPr>
          <a:xfrm>
            <a:off x="785786" y="2714620"/>
            <a:ext cx="1714512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 flipH="1" flipV="1">
            <a:off x="679423" y="2678107"/>
            <a:ext cx="214314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2393935" y="2678107"/>
            <a:ext cx="214314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1357290" y="2143116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4" name="Рисунок 73" descr="Копия 3 mult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9586" y="1357298"/>
            <a:ext cx="662370" cy="898931"/>
          </a:xfrm>
          <a:prstGeom prst="rect">
            <a:avLst/>
          </a:prstGeom>
        </p:spPr>
      </p:pic>
      <p:pic>
        <p:nvPicPr>
          <p:cNvPr id="75" name="Рисунок 74" descr="Копия 3 mult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3000372"/>
            <a:ext cx="662370" cy="898931"/>
          </a:xfrm>
          <a:prstGeom prst="rect">
            <a:avLst/>
          </a:prstGeom>
        </p:spPr>
      </p:pic>
      <p:sp>
        <p:nvSpPr>
          <p:cNvPr id="76" name="Прямоугольник 75"/>
          <p:cNvSpPr/>
          <p:nvPr/>
        </p:nvSpPr>
        <p:spPr>
          <a:xfrm>
            <a:off x="8072462" y="785794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929454" y="3000372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785794"/>
          <a:ext cx="8143932" cy="510637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071966"/>
                <a:gridCol w="4071966"/>
              </a:tblGrid>
              <a:tr h="121444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928670"/>
            <a:ext cx="3207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285992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Скругленный прямоугольник 3"/>
          <p:cNvSpPr/>
          <p:nvPr/>
        </p:nvSpPr>
        <p:spPr>
          <a:xfrm>
            <a:off x="571472" y="857232"/>
            <a:ext cx="3929090" cy="235745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5000628" y="785794"/>
            <a:ext cx="3714776" cy="250033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4643446"/>
            <a:ext cx="5715040" cy="7858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Если а </a:t>
            </a:r>
            <a:r>
              <a:rPr lang="en-US" sz="4000" b="1" dirty="0" smtClean="0">
                <a:solidFill>
                  <a:schemeClr val="tx1"/>
                </a:solidFill>
              </a:rPr>
              <a:t>&gt;</a:t>
            </a:r>
            <a:r>
              <a:rPr lang="ru-RU" sz="4000" b="1" dirty="0" smtClean="0">
                <a:solidFill>
                  <a:schemeClr val="tx1"/>
                </a:solidFill>
              </a:rPr>
              <a:t> б, б </a:t>
            </a:r>
            <a:r>
              <a:rPr lang="en-US" sz="4000" b="1" dirty="0" smtClean="0">
                <a:solidFill>
                  <a:schemeClr val="tx1"/>
                </a:solidFill>
              </a:rPr>
              <a:t>&gt;</a:t>
            </a:r>
            <a:r>
              <a:rPr lang="ru-RU" sz="4000" b="1" dirty="0" smtClean="0">
                <a:solidFill>
                  <a:schemeClr val="tx1"/>
                </a:solidFill>
              </a:rPr>
              <a:t> с, то а     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cxnSp>
        <p:nvCxnSpPr>
          <p:cNvPr id="11" name="Shape 10"/>
          <p:cNvCxnSpPr>
            <a:endCxn id="7" idx="1"/>
          </p:cNvCxnSpPr>
          <p:nvPr/>
        </p:nvCxnSpPr>
        <p:spPr>
          <a:xfrm rot="16200000" flipH="1">
            <a:off x="696490" y="4018364"/>
            <a:ext cx="1821667" cy="21431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endCxn id="7" idx="3"/>
          </p:cNvCxnSpPr>
          <p:nvPr/>
        </p:nvCxnSpPr>
        <p:spPr>
          <a:xfrm rot="5400000">
            <a:off x="6661563" y="4054083"/>
            <a:ext cx="1750229" cy="21431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928662" y="1285860"/>
            <a:ext cx="278608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822299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3608381" y="1249347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928662" y="2071678"/>
            <a:ext cx="200026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822299" y="2035165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2822563" y="2035165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071670" y="714356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785918" y="1428736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500694" y="928670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858016" y="1142984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429388" y="4572008"/>
            <a:ext cx="3530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785786" y="2714620"/>
            <a:ext cx="1714512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 flipH="1" flipV="1">
            <a:off x="679423" y="2678107"/>
            <a:ext cx="214314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2393935" y="2678107"/>
            <a:ext cx="214314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1357290" y="2143116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858148" y="1428736"/>
            <a:ext cx="474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9" name="Рисунок 78" descr="SWScan00012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571612"/>
            <a:ext cx="812300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0" name="Рисунок 79" descr="SWScan000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1785926"/>
            <a:ext cx="676899" cy="850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" name="Рисунок 80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858148" y="2071678"/>
            <a:ext cx="445113" cy="479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307181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714620"/>
            <a:ext cx="2857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0" y="242886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2285984" y="242886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307181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овина рамки 15"/>
          <p:cNvSpPr/>
          <p:nvPr/>
        </p:nvSpPr>
        <p:spPr>
          <a:xfrm rot="10800000">
            <a:off x="4786314" y="242886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оловина рамки 16"/>
          <p:cNvSpPr/>
          <p:nvPr/>
        </p:nvSpPr>
        <p:spPr>
          <a:xfrm rot="10800000" flipH="1">
            <a:off x="7000892" y="242886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2"/>
          <a:stretch>
            <a:fillRect/>
          </a:stretch>
        </p:blipFill>
        <p:spPr bwMode="auto">
          <a:xfrm flipH="1">
            <a:off x="357158" y="857232"/>
            <a:ext cx="1500198" cy="1728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1571612"/>
            <a:ext cx="813162" cy="943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" name="Рисунок 28" descr="мышь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1663318"/>
            <a:ext cx="857256" cy="994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" name="Рисунок 29" descr="C:\Program Files\Microsoft Office\MEDIA\CAGCAT10\j0304933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15338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C:\Program Files\Microsoft Office\MEDIA\CAGCAT10\j0304933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48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C:\Program Files\Microsoft Office\MEDIA\CAGCAT10\j0304933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C:\Program Files\Microsoft Office\MEDIA\CAGCAT10\j0304933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C:\Program Files\Microsoft Office\MEDIA\CAGCAT10\j0304933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Незнайка 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942" y="0"/>
            <a:ext cx="1571636" cy="2661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Прямоугольник 36"/>
          <p:cNvSpPr/>
          <p:nvPr/>
        </p:nvSpPr>
        <p:spPr>
          <a:xfrm>
            <a:off x="785786" y="3357562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2 м.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857884" y="3357562"/>
            <a:ext cx="2209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5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785794"/>
          <a:ext cx="8143932" cy="510637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071966"/>
                <a:gridCol w="4071966"/>
              </a:tblGrid>
              <a:tr h="121444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928670"/>
            <a:ext cx="3207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285992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500438"/>
            <a:ext cx="1937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масса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WScan00012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8143932" cy="3476900"/>
          </a:xfrm>
          <a:prstGeom prst="rect">
            <a:avLst/>
          </a:prstGeom>
        </p:spPr>
      </p:pic>
      <p:pic>
        <p:nvPicPr>
          <p:cNvPr id="5" name="Рисунок 4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786190"/>
            <a:ext cx="881048" cy="834154"/>
          </a:xfrm>
          <a:prstGeom prst="rect">
            <a:avLst/>
          </a:prstGeom>
        </p:spPr>
      </p:pic>
      <p:pic>
        <p:nvPicPr>
          <p:cNvPr id="6" name="Рисунок 5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3786190"/>
            <a:ext cx="881048" cy="834154"/>
          </a:xfrm>
          <a:prstGeom prst="rect">
            <a:avLst/>
          </a:prstGeom>
        </p:spPr>
      </p:pic>
      <p:pic>
        <p:nvPicPr>
          <p:cNvPr id="7" name="Рисунок 6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3786190"/>
            <a:ext cx="881048" cy="834154"/>
          </a:xfrm>
          <a:prstGeom prst="rect">
            <a:avLst/>
          </a:prstGeom>
        </p:spPr>
      </p:pic>
      <p:pic>
        <p:nvPicPr>
          <p:cNvPr id="8" name="Рисунок 7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786190"/>
            <a:ext cx="881048" cy="834154"/>
          </a:xfrm>
          <a:prstGeom prst="rect">
            <a:avLst/>
          </a:prstGeom>
        </p:spPr>
      </p:pic>
      <p:pic>
        <p:nvPicPr>
          <p:cNvPr id="9" name="Рисунок 8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3786190"/>
            <a:ext cx="881048" cy="834154"/>
          </a:xfrm>
          <a:prstGeom prst="rect">
            <a:avLst/>
          </a:prstGeom>
        </p:spPr>
      </p:pic>
      <p:pic>
        <p:nvPicPr>
          <p:cNvPr id="10" name="Рисунок 9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3857628"/>
            <a:ext cx="881048" cy="83415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357422" y="185736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214554"/>
            <a:ext cx="5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4643446"/>
            <a:ext cx="22990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 = 5 к.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Рисунок 13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2396" y="3857628"/>
            <a:ext cx="881048" cy="83415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286512" y="4643446"/>
            <a:ext cx="22990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 = 2 к.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5643578"/>
            <a:ext cx="1553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&gt;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WScan00012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8143932" cy="3476900"/>
          </a:xfrm>
          <a:prstGeom prst="rect">
            <a:avLst/>
          </a:prstGeom>
        </p:spPr>
      </p:pic>
      <p:pic>
        <p:nvPicPr>
          <p:cNvPr id="5" name="Рисунок 4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786190"/>
            <a:ext cx="881048" cy="834154"/>
          </a:xfrm>
          <a:prstGeom prst="rect">
            <a:avLst/>
          </a:prstGeom>
        </p:spPr>
      </p:pic>
      <p:pic>
        <p:nvPicPr>
          <p:cNvPr id="6" name="Рисунок 5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3786190"/>
            <a:ext cx="881048" cy="834154"/>
          </a:xfrm>
          <a:prstGeom prst="rect">
            <a:avLst/>
          </a:prstGeom>
        </p:spPr>
      </p:pic>
      <p:pic>
        <p:nvPicPr>
          <p:cNvPr id="7" name="Рисунок 6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3786190"/>
            <a:ext cx="881048" cy="834154"/>
          </a:xfrm>
          <a:prstGeom prst="rect">
            <a:avLst/>
          </a:prstGeom>
        </p:spPr>
      </p:pic>
      <p:pic>
        <p:nvPicPr>
          <p:cNvPr id="8" name="Рисунок 7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786190"/>
            <a:ext cx="881048" cy="834154"/>
          </a:xfrm>
          <a:prstGeom prst="rect">
            <a:avLst/>
          </a:prstGeom>
        </p:spPr>
      </p:pic>
      <p:pic>
        <p:nvPicPr>
          <p:cNvPr id="9" name="Рисунок 8" descr="SWScan0001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3786190"/>
            <a:ext cx="881048" cy="834154"/>
          </a:xfrm>
          <a:prstGeom prst="rect">
            <a:avLst/>
          </a:prstGeom>
        </p:spPr>
      </p:pic>
      <p:pic>
        <p:nvPicPr>
          <p:cNvPr id="10" name="Рисунок 9" descr="SWScan0001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3857628"/>
            <a:ext cx="881048" cy="83415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357422" y="185736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2214554"/>
            <a:ext cx="5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4857760"/>
            <a:ext cx="38411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5к. + 2к. = 7 к.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Рисунок 13" descr="SWScan0001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72396" y="3857628"/>
            <a:ext cx="881048" cy="83415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348466" y="4786322"/>
            <a:ext cx="37955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5к. - 2 к. = 3к.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785794"/>
          <a:ext cx="8143932" cy="510637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071966"/>
                <a:gridCol w="4071966"/>
              </a:tblGrid>
              <a:tr h="121444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928670"/>
            <a:ext cx="3207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285992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500438"/>
            <a:ext cx="1937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масса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4714884"/>
            <a:ext cx="22195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объём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488" y="428604"/>
            <a:ext cx="3453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ВЕЛИЧИНУ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500562" y="1357298"/>
            <a:ext cx="214314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4429132"/>
            <a:ext cx="62050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ВЫПОЛНИТЬ  ДЕЙСТВИЯ</a:t>
            </a:r>
            <a:endParaRPr lang="ru-RU" sz="4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572000" y="2643182"/>
            <a:ext cx="214314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1928802"/>
            <a:ext cx="50513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МОЖНО ИЗМЕРИТЬ</a:t>
            </a:r>
            <a:endParaRPr lang="ru-RU" sz="4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500562" y="3929066"/>
            <a:ext cx="214314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81062" y="3295648"/>
            <a:ext cx="78215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 ВЫРАЗИТЬ ЧИСЛОМ</a:t>
            </a:r>
            <a:endParaRPr lang="ru-RU" sz="4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143108" y="5072074"/>
            <a:ext cx="214314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786454"/>
            <a:ext cx="30501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СРАВНИВАТЬ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500562" y="5072074"/>
            <a:ext cx="214314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5786454"/>
            <a:ext cx="32245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СКЛАДЫВАТЬ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7286644" y="5072074"/>
            <a:ext cx="214314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605485" y="5786454"/>
            <a:ext cx="25385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ВЫЧИТАТЬ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307181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714620"/>
            <a:ext cx="2857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0" y="242886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2285984" y="242886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307181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овина рамки 15"/>
          <p:cNvSpPr/>
          <p:nvPr/>
        </p:nvSpPr>
        <p:spPr>
          <a:xfrm rot="10800000">
            <a:off x="4786314" y="242886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оловина рамки 16"/>
          <p:cNvSpPr/>
          <p:nvPr/>
        </p:nvSpPr>
        <p:spPr>
          <a:xfrm rot="10800000" flipH="1">
            <a:off x="7000892" y="242886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 flipH="1">
            <a:off x="523990" y="357166"/>
            <a:ext cx="1404803" cy="2228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 descr="мышь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1285860"/>
            <a:ext cx="909445" cy="1327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" name="Рисунок 29" descr="C:\Program Files\Microsoft Office\MEDIA\CAGCAT10\j0304933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5338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C:\Program Files\Microsoft Office\MEDIA\CAGCAT10\j0304933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C:\Program Files\Microsoft Office\MEDIA\CAGCAT10\j0304933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C:\Program Files\Microsoft Office\MEDIA\CAGCAT10\j0304933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C:\Program Files\Microsoft Office\MEDIA\CAGCAT10\j0304933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2071678"/>
            <a:ext cx="785818" cy="61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Незнайка 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942" y="604898"/>
            <a:ext cx="1214446" cy="2056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Прямоугольник 36"/>
          <p:cNvSpPr/>
          <p:nvPr/>
        </p:nvSpPr>
        <p:spPr>
          <a:xfrm>
            <a:off x="785786" y="3357562"/>
            <a:ext cx="2182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2 т.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857884" y="3357562"/>
            <a:ext cx="2209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5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1868" y="4929198"/>
            <a:ext cx="1624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&lt;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5" name="Рисунок 24" descr="мышь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1357298"/>
            <a:ext cx="909445" cy="1327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235</Words>
  <PresentationFormat>Экран (4:3)</PresentationFormat>
  <Paragraphs>129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29</cp:revision>
  <dcterms:modified xsi:type="dcterms:W3CDTF">2009-12-02T17:01:09Z</dcterms:modified>
</cp:coreProperties>
</file>