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60" r:id="rId5"/>
    <p:sldId id="259" r:id="rId6"/>
    <p:sldId id="262" r:id="rId7"/>
    <p:sldId id="263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E9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3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63E4-7866-4F4A-ADA5-9623CFA4EBF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9D021-A2CE-4B5E-A2F4-E2C09992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63E4-7866-4F4A-ADA5-9623CFA4EBF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9D021-A2CE-4B5E-A2F4-E2C09992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63E4-7866-4F4A-ADA5-9623CFA4EBF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9D021-A2CE-4B5E-A2F4-E2C09992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63E4-7866-4F4A-ADA5-9623CFA4EBF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9D021-A2CE-4B5E-A2F4-E2C09992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63E4-7866-4F4A-ADA5-9623CFA4EBF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9D021-A2CE-4B5E-A2F4-E2C09992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63E4-7866-4F4A-ADA5-9623CFA4EBF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9D021-A2CE-4B5E-A2F4-E2C09992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63E4-7866-4F4A-ADA5-9623CFA4EBF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9D021-A2CE-4B5E-A2F4-E2C09992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63E4-7866-4F4A-ADA5-9623CFA4EBF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9D021-A2CE-4B5E-A2F4-E2C09992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63E4-7866-4F4A-ADA5-9623CFA4EBF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9D021-A2CE-4B5E-A2F4-E2C09992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63E4-7866-4F4A-ADA5-9623CFA4EBF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9D021-A2CE-4B5E-A2F4-E2C09992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63E4-7866-4F4A-ADA5-9623CFA4EBF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9D021-A2CE-4B5E-A2F4-E2C09992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163E4-7866-4F4A-ADA5-9623CFA4EBF5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9D021-A2CE-4B5E-A2F4-E2C099928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wmf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0312088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000372"/>
            <a:ext cx="1291662" cy="1186723"/>
          </a:xfrm>
          <a:prstGeom prst="rect">
            <a:avLst/>
          </a:prstGeom>
        </p:spPr>
      </p:pic>
      <p:pic>
        <p:nvPicPr>
          <p:cNvPr id="5" name="Рисунок 4" descr="J0312088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928670"/>
            <a:ext cx="1214446" cy="1115780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 rot="20489090">
            <a:off x="1617436" y="1366468"/>
            <a:ext cx="571504" cy="442915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143372" y="1571612"/>
            <a:ext cx="571504" cy="44291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 rot="1784650">
            <a:off x="6797486" y="1245332"/>
            <a:ext cx="533579" cy="4793384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D:\ЛЮБА\Картинки\Персонажи\skazka_2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15272" y="357166"/>
            <a:ext cx="934109" cy="1357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9059" y="214290"/>
            <a:ext cx="925170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D:\ЛЮБА\Картинки\Персонажи\skazka_1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4348" y="357166"/>
            <a:ext cx="983417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71868" y="5042896"/>
            <a:ext cx="1571636" cy="181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J0312088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4143380"/>
            <a:ext cx="1045762" cy="960801"/>
          </a:xfrm>
          <a:prstGeom prst="rect">
            <a:avLst/>
          </a:prstGeom>
        </p:spPr>
      </p:pic>
      <p:pic>
        <p:nvPicPr>
          <p:cNvPr id="12" name="Рисунок 11" descr="J0312088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5286388"/>
            <a:ext cx="1291662" cy="11867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785794"/>
          <a:ext cx="8229600" cy="546500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14800"/>
                <a:gridCol w="4114800"/>
              </a:tblGrid>
              <a:tr h="28575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6074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00100" y="1285860"/>
            <a:ext cx="3055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величина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1071546"/>
            <a:ext cx="3533340" cy="156966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единицы</a:t>
            </a:r>
          </a:p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измерения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4071942"/>
            <a:ext cx="2055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3504" y="4071942"/>
            <a:ext cx="298363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антиметр</a:t>
            </a:r>
          </a:p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(см)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1071538" y="1571612"/>
            <a:ext cx="571504" cy="442915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214810" y="1500174"/>
            <a:ext cx="571504" cy="442915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286644" y="1000108"/>
            <a:ext cx="571504" cy="557078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0"/>
            <a:ext cx="750098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ross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solidFill>
                  <a:srgbClr val="07E90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величина</a:t>
            </a:r>
            <a:endParaRPr lang="ru-RU" sz="8000" b="1" cap="none" spc="50" dirty="0">
              <a:ln w="11430"/>
              <a:solidFill>
                <a:srgbClr val="07E907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143116"/>
            <a:ext cx="218271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цвет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4143380"/>
            <a:ext cx="321754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форма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2143116"/>
            <a:ext cx="541847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назначение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14942" y="4071942"/>
            <a:ext cx="347723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размер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57422" y="714356"/>
            <a:ext cx="75373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&gt;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714356"/>
            <a:ext cx="75373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&lt;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86446" y="785794"/>
            <a:ext cx="75373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2285992"/>
            <a:ext cx="478634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длина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857224" y="142852"/>
            <a:ext cx="571504" cy="442915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143372" y="142852"/>
            <a:ext cx="571504" cy="442915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500958" y="142852"/>
            <a:ext cx="571504" cy="557078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5934670"/>
            <a:ext cx="13051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5934670"/>
            <a:ext cx="12715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&gt;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77 0.00231 L 0.37535 0.001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6827E-7 L -0.3276 0.00231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955 -0.00023 L -0.01302 -0.00023 " pathEditMode="relative" rAng="0" ptsTypes="AA">
                                      <p:cBhvr>
                                        <p:cTn id="19" dur="2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6" grpId="1" animBg="1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3929058" y="285728"/>
            <a:ext cx="571504" cy="442915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857224" y="285728"/>
            <a:ext cx="571504" cy="442915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857620" y="285728"/>
            <a:ext cx="571504" cy="557078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5934670"/>
            <a:ext cx="13051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5934670"/>
            <a:ext cx="12715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&gt;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00826" y="5934670"/>
            <a:ext cx="12490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&lt;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04533E-6 L 0.38542 -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93154E-6 L 0.72934 -0.0011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1142976" y="2643182"/>
            <a:ext cx="2857520" cy="2000264"/>
          </a:xfrm>
          <a:prstGeom prst="line">
            <a:avLst/>
          </a:prstGeom>
          <a:ln w="25400" cmpd="sng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500166" y="5000636"/>
            <a:ext cx="142876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3500430" y="2143116"/>
            <a:ext cx="142876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286116" y="1000108"/>
            <a:ext cx="550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6200000" flipV="1">
            <a:off x="6893735" y="2178835"/>
            <a:ext cx="1714512" cy="1071570"/>
          </a:xfrm>
          <a:prstGeom prst="line">
            <a:avLst/>
          </a:prstGeom>
          <a:ln w="25400" cmpd="sng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8215338" y="3500438"/>
            <a:ext cx="142876" cy="14287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7143768" y="1785926"/>
            <a:ext cx="142876" cy="14287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6786578" y="357166"/>
            <a:ext cx="550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571472" y="6286520"/>
            <a:ext cx="714380" cy="1588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 flipH="1" flipV="1">
            <a:off x="1464447" y="4464851"/>
            <a:ext cx="714380" cy="500066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1964513" y="3750471"/>
            <a:ext cx="714380" cy="500066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2464579" y="3036091"/>
            <a:ext cx="714380" cy="500066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2964645" y="2321711"/>
            <a:ext cx="714380" cy="500066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 flipH="1">
            <a:off x="2000232" y="4286256"/>
            <a:ext cx="142876" cy="14287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 flipH="1">
            <a:off x="2500298" y="3571876"/>
            <a:ext cx="142876" cy="14287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H="1">
            <a:off x="3000364" y="2857496"/>
            <a:ext cx="142876" cy="14287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16200000" flipH="1">
            <a:off x="7821635" y="3108323"/>
            <a:ext cx="573092" cy="357190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6200000" flipH="1">
            <a:off x="7464445" y="2536819"/>
            <a:ext cx="573092" cy="357190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H="1">
            <a:off x="7107255" y="1965315"/>
            <a:ext cx="573092" cy="357190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 flipH="1">
            <a:off x="7858148" y="2928934"/>
            <a:ext cx="142876" cy="14287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 flipH="1">
            <a:off x="7500958" y="2357430"/>
            <a:ext cx="142876" cy="14287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1714480" y="5715016"/>
            <a:ext cx="22445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 = 4 </a:t>
            </a:r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к.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143372" y="5715016"/>
            <a:ext cx="2247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</a:t>
            </a:r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к.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643702" y="4429132"/>
            <a:ext cx="1577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 &gt;</a:t>
            </a:r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б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786578" y="5572140"/>
            <a:ext cx="1577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 &gt;</a:t>
            </a:r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45" grpId="0" animBg="1"/>
      <p:bldP spid="46" grpId="0" animBg="1"/>
      <p:bldP spid="47" grpId="0"/>
      <p:bldP spid="48" grpId="0"/>
      <p:bldP spid="49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1142976" y="2643182"/>
            <a:ext cx="2857520" cy="2000264"/>
          </a:xfrm>
          <a:prstGeom prst="line">
            <a:avLst/>
          </a:prstGeom>
          <a:ln w="25400" cmpd="sng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500166" y="5000636"/>
            <a:ext cx="142876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3500430" y="2143116"/>
            <a:ext cx="142876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286116" y="1000108"/>
            <a:ext cx="550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571472" y="6286520"/>
            <a:ext cx="714380" cy="1588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 flipH="1" flipV="1">
            <a:off x="1464447" y="4464851"/>
            <a:ext cx="714380" cy="500066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1964513" y="3750471"/>
            <a:ext cx="714380" cy="500066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2464579" y="3036091"/>
            <a:ext cx="714380" cy="500066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2964645" y="2321711"/>
            <a:ext cx="714380" cy="500066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 flipH="1">
            <a:off x="2000232" y="4286256"/>
            <a:ext cx="142876" cy="14287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 flipH="1">
            <a:off x="2500298" y="3571876"/>
            <a:ext cx="142876" cy="14287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H="1">
            <a:off x="3000364" y="2857496"/>
            <a:ext cx="142876" cy="14287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1714480" y="5715016"/>
            <a:ext cx="22445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 = 4 </a:t>
            </a:r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к.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4286248" y="2714620"/>
            <a:ext cx="2857520" cy="2000264"/>
          </a:xfrm>
          <a:prstGeom prst="line">
            <a:avLst/>
          </a:prstGeom>
          <a:ln w="25400" cmpd="sng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4643438" y="5072074"/>
            <a:ext cx="142876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6643702" y="2214554"/>
            <a:ext cx="142876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7000892" y="1142984"/>
            <a:ext cx="550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4572000" y="4357694"/>
            <a:ext cx="928694" cy="642942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 flipH="1" flipV="1">
            <a:off x="5214942" y="3429000"/>
            <a:ext cx="928694" cy="642942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 flipH="1" flipV="1">
            <a:off x="5929322" y="2428868"/>
            <a:ext cx="928694" cy="642942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Овал 53"/>
          <p:cNvSpPr/>
          <p:nvPr/>
        </p:nvSpPr>
        <p:spPr>
          <a:xfrm flipH="1">
            <a:off x="5286380" y="4143380"/>
            <a:ext cx="142876" cy="14287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 flipH="1">
            <a:off x="5929322" y="3143248"/>
            <a:ext cx="142876" cy="14287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>
            <a:off x="4214810" y="6286520"/>
            <a:ext cx="1214446" cy="1588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5857884" y="5715016"/>
            <a:ext cx="22445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 = </a:t>
            </a:r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г.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928926" y="214290"/>
            <a:ext cx="22445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 &gt; a 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286380" y="285728"/>
            <a:ext cx="11430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64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3136E-6 L 0.39844 0.00324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4" grpId="0" animBg="1"/>
      <p:bldP spid="55" grpId="0" animBg="1"/>
      <p:bldP spid="59" grpId="0"/>
      <p:bldP spid="33" grpId="0"/>
      <p:bldP spid="3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285728"/>
            <a:ext cx="672491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Первые   единицы 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Измерения   длины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928802"/>
            <a:ext cx="164307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D:\ЛЮБА\грамоты\Копия SWScan00008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928802"/>
            <a:ext cx="1772444" cy="2500329"/>
          </a:xfrm>
          <a:prstGeom prst="rect">
            <a:avLst/>
          </a:prstGeom>
          <a:noFill/>
        </p:spPr>
      </p:pic>
      <p:pic>
        <p:nvPicPr>
          <p:cNvPr id="1028" name="Picture 4" descr="D:\ЛЮБА\грамоты\Копия (2) SWScan000082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4929198"/>
            <a:ext cx="1542411" cy="1357322"/>
          </a:xfrm>
          <a:prstGeom prst="rect">
            <a:avLst/>
          </a:prstGeom>
          <a:noFill/>
        </p:spPr>
      </p:pic>
      <p:pic>
        <p:nvPicPr>
          <p:cNvPr id="1029" name="Picture 5" descr="D:\ЛЮБА\грамоты\Копия (2) SWScan000083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4929198"/>
            <a:ext cx="1504857" cy="1357322"/>
          </a:xfrm>
          <a:prstGeom prst="rect">
            <a:avLst/>
          </a:prstGeom>
          <a:noFill/>
        </p:spPr>
      </p:pic>
      <p:pic>
        <p:nvPicPr>
          <p:cNvPr id="1030" name="Picture 6" descr="D:\ЛЮБА\грамоты\Копия (2) SWScan000084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1928802"/>
            <a:ext cx="1643073" cy="2499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14612" y="357166"/>
            <a:ext cx="38579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сантиметр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D:\ЛЮБА\грамоты\Копия (2) SWScan000086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496"/>
            <a:ext cx="8134350" cy="419100"/>
          </a:xfrm>
          <a:prstGeom prst="rect">
            <a:avLst/>
          </a:prstGeom>
          <a:noFill/>
        </p:spPr>
      </p:pic>
      <p:sp>
        <p:nvSpPr>
          <p:cNvPr id="6" name="Выгнутая вверх стрелка 5"/>
          <p:cNvSpPr/>
          <p:nvPr/>
        </p:nvSpPr>
        <p:spPr>
          <a:xfrm>
            <a:off x="785786" y="2571744"/>
            <a:ext cx="857256" cy="285752"/>
          </a:xfrm>
          <a:prstGeom prst="curvedDownArrow">
            <a:avLst/>
          </a:prstGeom>
          <a:solidFill>
            <a:srgbClr val="07E9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85926"/>
            <a:ext cx="110799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7E90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1см</a:t>
            </a:r>
            <a:endParaRPr lang="ru-RU" sz="4400" b="1" cap="none" spc="0" dirty="0">
              <a:ln w="11430"/>
              <a:solidFill>
                <a:srgbClr val="07E907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785786" y="4643446"/>
            <a:ext cx="3714776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683391" y="4602965"/>
            <a:ext cx="20479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4398961" y="4602171"/>
            <a:ext cx="20479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" descr="D:\ЛЮБА\грамоты\Копия (2) SWScan000086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786322"/>
            <a:ext cx="8134350" cy="419100"/>
          </a:xfrm>
          <a:prstGeom prst="rect">
            <a:avLst/>
          </a:prstGeom>
          <a:noFill/>
        </p:spPr>
      </p:pic>
      <p:cxnSp>
        <p:nvCxnSpPr>
          <p:cNvPr id="22" name="Прямая соединительная линия 21"/>
          <p:cNvCxnSpPr/>
          <p:nvPr/>
        </p:nvCxnSpPr>
        <p:spPr>
          <a:xfrm rot="5400000">
            <a:off x="607985" y="4678371"/>
            <a:ext cx="35719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428596" y="3929066"/>
            <a:ext cx="4956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357686" y="3929066"/>
            <a:ext cx="4700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4429124" y="5000636"/>
            <a:ext cx="214314" cy="21431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000232" y="3929066"/>
            <a:ext cx="10246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5см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  <p:bldP spid="23" grpId="0"/>
      <p:bldP spid="24" grpId="0"/>
      <p:bldP spid="26" grpId="0" animBg="1"/>
      <p:bldP spid="2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75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31</cp:revision>
  <dcterms:created xsi:type="dcterms:W3CDTF">2009-10-13T15:14:56Z</dcterms:created>
  <dcterms:modified xsi:type="dcterms:W3CDTF">2009-12-02T17:09:30Z</dcterms:modified>
</cp:coreProperties>
</file>