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64" r:id="rId5"/>
    <p:sldId id="266" r:id="rId6"/>
    <p:sldId id="263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ёна\Desktop\РАБОТА\картинк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4" y="0"/>
            <a:ext cx="5133480" cy="6828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499992" y="116632"/>
            <a:ext cx="4644008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дорогах</a:t>
            </a:r>
          </a:p>
          <a:p>
            <a:pPr marL="45720" indent="0" algn="ctr">
              <a:buNone/>
            </a:pPr>
            <a:endParaRPr lang="ru-RU" sz="4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 давних</a:t>
            </a:r>
          </a:p>
          <a:p>
            <a:pPr marL="45720" indent="0" algn="ctr">
              <a:buNone/>
            </a:pPr>
            <a:endParaRPr lang="ru-RU" sz="4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пор</a:t>
            </a:r>
          </a:p>
          <a:p>
            <a:pPr marL="45720" indent="0" algn="ctr">
              <a:buNone/>
            </a:pPr>
            <a:endParaRPr lang="ru-RU" sz="4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Есть хозяин</a:t>
            </a:r>
          </a:p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СВЕТОФОР!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96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273050"/>
            <a:ext cx="3754760" cy="5853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Красный </a:t>
            </a:r>
          </a:p>
          <a:p>
            <a:pPr marL="0" indent="0" algn="ctr">
              <a:buNone/>
            </a:pPr>
            <a:r>
              <a:rPr lang="ru-RU" sz="3200" b="1" dirty="0" smtClean="0"/>
              <a:t>Стоп </a:t>
            </a:r>
            <a:r>
              <a:rPr lang="ru-RU" sz="3200" b="1" dirty="0" smtClean="0"/>
              <a:t>–кричит!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FFFF00"/>
                </a:solidFill>
              </a:rPr>
              <a:t>Жёлтый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/>
              <a:t>  </a:t>
            </a:r>
            <a:r>
              <a:rPr lang="ru-RU" sz="3200" b="1" dirty="0" smtClean="0"/>
              <a:t>Внимание</a:t>
            </a:r>
            <a:r>
              <a:rPr lang="ru-RU" sz="3200" b="1" dirty="0" smtClean="0"/>
              <a:t>!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Зелёный </a:t>
            </a: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/>
              <a:t> </a:t>
            </a:r>
            <a:r>
              <a:rPr lang="ru-RU" sz="3200" b="1" dirty="0" smtClean="0"/>
              <a:t>Можно идти                           </a:t>
            </a:r>
            <a:r>
              <a:rPr lang="ru-RU" sz="3200" b="1" dirty="0" smtClean="0"/>
              <a:t>вперед</a:t>
            </a:r>
            <a:r>
              <a:rPr lang="ru-RU" sz="3200" b="1" dirty="0" smtClean="0"/>
              <a:t>!</a:t>
            </a:r>
            <a:endParaRPr lang="ru-RU" sz="32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3" descr="C:\Users\Алёна\Desktop\РАБОТА\картинки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210"/>
            <a:ext cx="4932040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94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лёна\Desktop\РАБОТА\картинки\1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756084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912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ёна\Desktop\РАБОТА\картинки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565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лёна\Desktop\РАБОТА\картинки\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832" y="0"/>
            <a:ext cx="379816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Алёна\Desktop\РАБОТА\картинки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1" y="3483767"/>
            <a:ext cx="4543728" cy="33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4436936"/>
            <a:ext cx="3296345" cy="240913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ДОРОЖНЫЕ ЗНАКИ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2269991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ёна\Desktop\РАБОТА\картинки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8640"/>
            <a:ext cx="4039890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01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Алёна\Desktop\РАБОТА\картинки\2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128792" cy="597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1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ёна\Desktop\РАБОТА\картинк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3" y="-99392"/>
            <a:ext cx="90364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062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77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49</TotalTime>
  <Words>30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Миминкулова</dc:creator>
  <cp:lastModifiedBy>Алёна Миминкулова</cp:lastModifiedBy>
  <cp:revision>7</cp:revision>
  <dcterms:created xsi:type="dcterms:W3CDTF">2013-03-27T10:09:10Z</dcterms:created>
  <dcterms:modified xsi:type="dcterms:W3CDTF">2013-03-29T05:04:11Z</dcterms:modified>
</cp:coreProperties>
</file>