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1" autoAdjust="0"/>
    <p:restoredTop sz="94638" autoAdjust="0"/>
  </p:normalViewPr>
  <p:slideViewPr>
    <p:cSldViewPr>
      <p:cViewPr>
        <p:scale>
          <a:sx n="100" d="100"/>
          <a:sy n="100" d="100"/>
        </p:scale>
        <p:origin x="-114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A4D-F7D2-471F-9B46-3C061C42DB3A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3D1B-70B0-4BC9-A418-D7E43A3FF7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A4D-F7D2-471F-9B46-3C061C42DB3A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3D1B-70B0-4BC9-A418-D7E43A3FF7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A4D-F7D2-471F-9B46-3C061C42DB3A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3D1B-70B0-4BC9-A418-D7E43A3FF7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A4D-F7D2-471F-9B46-3C061C42DB3A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3D1B-70B0-4BC9-A418-D7E43A3FF7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A4D-F7D2-471F-9B46-3C061C42DB3A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3D1B-70B0-4BC9-A418-D7E43A3FF7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A4D-F7D2-471F-9B46-3C061C42DB3A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3D1B-70B0-4BC9-A418-D7E43A3FF7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A4D-F7D2-471F-9B46-3C061C42DB3A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3D1B-70B0-4BC9-A418-D7E43A3FF7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A4D-F7D2-471F-9B46-3C061C42DB3A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3D1B-70B0-4BC9-A418-D7E43A3FF7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A4D-F7D2-471F-9B46-3C061C42DB3A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3D1B-70B0-4BC9-A418-D7E43A3FF7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A4D-F7D2-471F-9B46-3C061C42DB3A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3D1B-70B0-4BC9-A418-D7E43A3FF7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DA4D-F7D2-471F-9B46-3C061C42DB3A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3D1B-70B0-4BC9-A418-D7E43A3FF7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CDA4D-F7D2-471F-9B46-3C061C42DB3A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E3D1B-70B0-4BC9-A418-D7E43A3FF7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187624" y="764704"/>
            <a:ext cx="6912768" cy="20882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Проект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«Давайте жить дружно!»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437112"/>
            <a:ext cx="6552728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AGPresquire" pitchFamily="2" charset="0"/>
              </a:rPr>
              <a:t>Группа «Кораблик»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AGPresquire" pitchFamily="2" charset="0"/>
              </a:rPr>
              <a:t>Возраст детей 5-6 лет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AGPresquire" pitchFamily="2" charset="0"/>
              </a:rPr>
              <a:t>Воспитатели: </a:t>
            </a:r>
            <a:r>
              <a:rPr lang="ru-RU" sz="2800" dirty="0" err="1" smtClean="0">
                <a:solidFill>
                  <a:schemeClr val="tx1"/>
                </a:solidFill>
                <a:latin typeface="AGPresquire" pitchFamily="2" charset="0"/>
              </a:rPr>
              <a:t>Еловик</a:t>
            </a:r>
            <a:r>
              <a:rPr lang="ru-RU" sz="2800" dirty="0" smtClean="0">
                <a:solidFill>
                  <a:schemeClr val="tx1"/>
                </a:solidFill>
                <a:latin typeface="AGPresquire" pitchFamily="2" charset="0"/>
              </a:rPr>
              <a:t> Т.А.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AGPresquire" pitchFamily="2" charset="0"/>
              </a:rPr>
              <a:t>Волкопялова Н.А.</a:t>
            </a:r>
            <a:endParaRPr lang="ru-RU" sz="2800" dirty="0">
              <a:solidFill>
                <a:schemeClr val="tx1"/>
              </a:solidFill>
              <a:latin typeface="AGPresquire" pitchFamily="2" charset="0"/>
            </a:endParaRPr>
          </a:p>
        </p:txBody>
      </p:sp>
      <p:pic>
        <p:nvPicPr>
          <p:cNvPr id="1026" name="Picture 2" descr="C:\Users\User\Desktop\337214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3888432" cy="259552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Коммуникация: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       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Словесная игра «Узнай по описанию».                  Цель: формирование представлений об уникальности других детей;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«В мире вежливых слов».</a:t>
            </a:r>
          </a:p>
          <a:p>
            <a:pPr>
              <a:buNone/>
            </a:pPr>
            <a:r>
              <a:rPr lang="ru-RU" sz="2400" dirty="0" smtClean="0"/>
              <a:t>     Цель: Воспитывать уважительное отношение к окружающим людям; закреплять знания правил доброжелательного общения.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</p:txBody>
      </p:sp>
      <p:pic>
        <p:nvPicPr>
          <p:cNvPr id="8194" name="Picture 2" descr="http://www.p310.szkolnastrona.pl/container/Animowane./2pict_4c1ed642559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25143"/>
            <a:ext cx="2376264" cy="161643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Музыка: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Заучивание песенок и потешек о дружбе;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Инсценировка сказки «Под грибом»;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Музыкальная игра «Танцуем вдвоём».</a:t>
            </a:r>
          </a:p>
          <a:p>
            <a:pPr algn="ctr">
              <a:buFont typeface="Wingdings" pitchFamily="2" charset="2"/>
              <a:buChar char="ü"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7169" name="Picture 1" descr="C:\Users\User\Desktop\3D-mus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12976"/>
            <a:ext cx="3896949" cy="292271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Познание: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Обсуждение ситуаций «Хорошие поступки».          Цель: выявить знания детей о хороших поступках;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Беседа «Что такое дружба»;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Беседа «Умеешь ли ты дружить?»;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Игровая ситуация с участием персонажа «Я поступил плохо, когда…»                                                    Цель: формирование критической нравственной самооценки.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</a:t>
            </a:r>
            <a:endParaRPr lang="ru-RU" sz="2400" dirty="0"/>
          </a:p>
        </p:txBody>
      </p:sp>
      <p:pic>
        <p:nvPicPr>
          <p:cNvPr id="6145" name="Picture 1" descr="C:\Users\User\Desktop\5ee1d5fe3e7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115700"/>
            <a:ext cx="1884056" cy="134125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Труд: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Аппликация «Подарок для друга»;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Игровая ситуация «Приготовь обед для друга».</a:t>
            </a: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1029" name="Picture 5" descr="http://sad1165.ru/images/program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80928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Художественное творчество: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Рисование «С кем я дружу».                                          Цель: изучение взаимоотношений между детьми.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Рисование на тему «Добрые  и злые».                       Цель: формировать представление о добре и зле.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Рисование «Воображаемый друг».                         Цель: формирование представлений о дружбе.</a:t>
            </a:r>
          </a:p>
          <a:p>
            <a:pPr>
              <a:buFont typeface="Wingdings" pitchFamily="2" charset="2"/>
              <a:buChar char="ü"/>
            </a:pPr>
            <a:endParaRPr lang="ru-RU" sz="2400" dirty="0"/>
          </a:p>
        </p:txBody>
      </p:sp>
    </p:spTree>
  </p:cSld>
  <p:clrMapOvr>
    <a:masterClrMapping/>
  </p:clrMapOvr>
  <p:transition spd="med"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Чтение художественной     литературы: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А. </a:t>
            </a:r>
            <a:r>
              <a:rPr lang="ru-RU" sz="2400" dirty="0" err="1" smtClean="0"/>
              <a:t>Барто</a:t>
            </a:r>
            <a:r>
              <a:rPr lang="ru-RU" sz="2400" dirty="0" smtClean="0"/>
              <a:t>. «Я с ней дружу», «О премии, о Димке и о весеннем снимке», «Подружки», «Сонечка»;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А. Кузнецов. «Поссорились»;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С. Михалков. «Мы с приятелем...», «Песенка друзей»;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В. Маяковский. «Что такое хорошо и что такое плохо»;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Г. Остер. «Как хорошо дарить подарки» и другие.</a:t>
            </a:r>
            <a:endParaRPr lang="ru-RU" sz="2400" dirty="0"/>
          </a:p>
        </p:txBody>
      </p:sp>
    </p:spTree>
  </p:cSld>
  <p:clrMapOvr>
    <a:masterClrMapping/>
  </p:clrMapOvr>
  <p:transition spd="med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699792" y="548680"/>
            <a:ext cx="410445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GPresquire" pitchFamily="2" charset="0"/>
              </a:rPr>
              <a:t>Цель проекта</a:t>
            </a:r>
            <a:endParaRPr lang="ru-RU" sz="3600" dirty="0">
              <a:solidFill>
                <a:schemeClr val="bg1"/>
              </a:solidFill>
              <a:latin typeface="AGPresquir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dirty="0" smtClean="0"/>
              <a:t>Воспитать дружеские взаимоотношения между детьми и уважительное отношение к окружающим.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GPresquire" pitchFamily="2" charset="0"/>
            </a:endParaRPr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16386" name="Picture 2" descr="http://fotoramochki.com/personaj/clipart-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40968"/>
            <a:ext cx="3196972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699792" y="188640"/>
            <a:ext cx="424847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GPresquire" pitchFamily="2" charset="0"/>
              </a:rPr>
              <a:t>Задачи проекта</a:t>
            </a:r>
            <a:endParaRPr lang="ru-RU" sz="3600" dirty="0">
              <a:solidFill>
                <a:schemeClr val="bg1"/>
              </a:solidFill>
              <a:latin typeface="AGPresquir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Расширение знаний детей о дружбе;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умения объяснять свою точку зрения;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у детей нравственных качеств: умение дружить, беречь дружбу, общаться в коллективе;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Воспитание доброжелательности, уважения друг к другу.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fontAlgn="base"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5361" name="Picture 1" descr="C:\Users\User\Desktop\Дружба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971444"/>
            <a:ext cx="2160240" cy="244816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43808" y="188640"/>
            <a:ext cx="374441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Вид проекта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sz="2400" dirty="0" smtClean="0"/>
              <a:t>Творческий                   Среднесрочный</a:t>
            </a:r>
          </a:p>
          <a:p>
            <a:pPr algn="ctr">
              <a:buNone/>
            </a:pPr>
            <a:r>
              <a:rPr lang="ru-RU" sz="2400" dirty="0" smtClean="0"/>
              <a:t>Групповой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771800" y="1484784"/>
            <a:ext cx="620365" cy="581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5"/>
          </p:cNvCxnSpPr>
          <p:nvPr/>
        </p:nvCxnSpPr>
        <p:spPr>
          <a:xfrm>
            <a:off x="6039867" y="1479356"/>
            <a:ext cx="548357" cy="581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User\Desktop\дружба-детей-241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573016"/>
            <a:ext cx="3672408" cy="2906502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>
            <a:stCxn id="4" idx="4"/>
          </p:cNvCxnSpPr>
          <p:nvPr/>
        </p:nvCxnSpPr>
        <p:spPr>
          <a:xfrm>
            <a:off x="4716016" y="1700808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907704" y="404664"/>
            <a:ext cx="676875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Взаимодействие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с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педагогами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С музыкальным руководителем: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Инсценировка сказки «Под грибом»;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Подбор музыки для инсценировки.  </a:t>
            </a:r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 lvl="1" algn="ctr">
              <a:buNone/>
            </a:pPr>
            <a:endParaRPr lang="ru-RU" dirty="0" smtClean="0"/>
          </a:p>
        </p:txBody>
      </p:sp>
      <p:pic>
        <p:nvPicPr>
          <p:cNvPr id="13314" name="Picture 2" descr="http://audioskazki.info/uploads/1294075451_pod-gribom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149080"/>
            <a:ext cx="2458244" cy="220258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691680" y="188640"/>
            <a:ext cx="698477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Взаимодействие с детьми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В образовательной области: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Чтение художественной литературы;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Заучивание пословиц и поговорок о дружбе;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Чтение стихотворений о дружбе;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Заучивание песенок.</a:t>
            </a:r>
          </a:p>
        </p:txBody>
      </p:sp>
      <p:pic>
        <p:nvPicPr>
          <p:cNvPr id="12289" name="Picture 1" descr="C:\Users\User\Desktop\Lovely_illustration_of_Happy_family_on_sofa_wallcoo.com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77072"/>
            <a:ext cx="2940844" cy="220563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47664" y="332656"/>
            <a:ext cx="734481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Взаимодействие с родителями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Беседы;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Составление брошюр для родителей;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Консультации для родителей.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11265" name="Picture 1" descr="C:\Users\User\Desktop\risuno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57557"/>
            <a:ext cx="3270900" cy="255585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619672" y="332656"/>
            <a:ext cx="669674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sz="3600" dirty="0" smtClean="0">
                <a:solidFill>
                  <a:schemeClr val="bg1"/>
                </a:solidFill>
              </a:rPr>
              <a:t>Продукт деятельности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dirty="0" smtClean="0"/>
              <a:t>Спектакль для младших групп «Под грибом» по мотивам сказки В.Г. </a:t>
            </a:r>
            <a:r>
              <a:rPr lang="ru-RU" sz="2400" dirty="0" err="1" smtClean="0"/>
              <a:t>Сутеева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 descr="http://pochemu4ka.ru/_ld/4/863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429000"/>
            <a:ext cx="2808312" cy="285823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Наш проект реализовался через       следующие образовательные области: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373616" cy="47419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sz="4000" b="1" dirty="0" smtClean="0"/>
              <a:t>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       Социализация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Беседа по рассказу Фоминой А.Н. «Подруги»;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Беседа «Умеешь ли ты дружить?»;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«Урок вежливости в Школе игрушек». Цель: формировать доброжелательность, вежливость, уважение к окружающим.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AGPresquire"/>
        <a:ea typeface=""/>
        <a:cs typeface=""/>
      </a:majorFont>
      <a:minorFont>
        <a:latin typeface="AGPresquir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800</TotalTime>
  <Words>418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Проект «Давайте жить дружно!»</vt:lpstr>
      <vt:lpstr>Цель проекта</vt:lpstr>
      <vt:lpstr>Задачи проекта</vt:lpstr>
      <vt:lpstr>Вид проекта</vt:lpstr>
      <vt:lpstr>Взаимодействие с педагогами</vt:lpstr>
      <vt:lpstr>Взаимодействие с детьми</vt:lpstr>
      <vt:lpstr>Взаимодействие с родителями</vt:lpstr>
      <vt:lpstr>     Продукт деятельности</vt:lpstr>
      <vt:lpstr> Наш проект реализовался через       следующие образовательные области:</vt:lpstr>
      <vt:lpstr>    Коммуникация:</vt:lpstr>
      <vt:lpstr>  Музыка: </vt:lpstr>
      <vt:lpstr>Познание:</vt:lpstr>
      <vt:lpstr>Труд:</vt:lpstr>
      <vt:lpstr>   Художественное творчество:</vt:lpstr>
      <vt:lpstr>    Чтение художественной     литературы: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Давайте жить дружно!</dc:title>
  <dc:creator>User</dc:creator>
  <cp:lastModifiedBy>User</cp:lastModifiedBy>
  <cp:revision>84</cp:revision>
  <dcterms:created xsi:type="dcterms:W3CDTF">2013-03-30T05:04:58Z</dcterms:created>
  <dcterms:modified xsi:type="dcterms:W3CDTF">2013-04-29T13:49:45Z</dcterms:modified>
</cp:coreProperties>
</file>