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совместная досуговая деятельность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Международный день ЧАЯ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2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4563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200" b="1" dirty="0" smtClean="0"/>
              <a:t> </a:t>
            </a:r>
            <a:r>
              <a:rPr lang="ru-RU" sz="2200" b="1" dirty="0" smtClean="0"/>
              <a:t>15 декабря </a:t>
            </a:r>
            <a:r>
              <a:rPr lang="ru-RU" sz="2200" dirty="0" smtClean="0"/>
              <a:t>Международный </a:t>
            </a:r>
            <a:r>
              <a:rPr lang="ru-RU" sz="2200" dirty="0"/>
              <a:t>день </a:t>
            </a:r>
            <a:r>
              <a:rPr lang="ru-RU" sz="2200" dirty="0" smtClean="0"/>
              <a:t>чая </a:t>
            </a:r>
            <a:r>
              <a:rPr lang="ru-RU" sz="2200" dirty="0"/>
              <a:t>– относительно молодой праздник, возродившийся в 2004 году,  из далеких старинных </a:t>
            </a:r>
            <a:r>
              <a:rPr lang="ru-RU" sz="2200" dirty="0" smtClean="0"/>
              <a:t>традиций. Чай </a:t>
            </a:r>
            <a:r>
              <a:rPr lang="ru-RU" sz="2200" dirty="0"/>
              <a:t>– напиток,  хорошо известный во всех странах </a:t>
            </a:r>
            <a:r>
              <a:rPr lang="ru-RU" sz="2200" dirty="0" smtClean="0"/>
              <a:t>мира. В </a:t>
            </a:r>
            <a:r>
              <a:rPr lang="ru-RU" sz="2200" dirty="0"/>
              <a:t>каждой стране существует  свой излюбленный ритуал чаепития. У разных народов – разный чай: из растений и плодов, с добавлением специй, молока, со сладостями и без, и употребляют его из разных сосудов. То, что несет с собой чаепитие (не важно, в какой стране или по каким </a:t>
            </a:r>
            <a:r>
              <a:rPr lang="ru-RU" sz="2200" dirty="0" smtClean="0"/>
              <a:t>обычаям</a:t>
            </a:r>
            <a:r>
              <a:rPr lang="ru-RU" sz="2200" dirty="0"/>
              <a:t>) - это </a:t>
            </a:r>
            <a:r>
              <a:rPr lang="ru-RU" sz="2200" dirty="0" smtClean="0"/>
              <a:t>прежде всего </a:t>
            </a:r>
            <a:r>
              <a:rPr lang="ru-RU" sz="2200" dirty="0"/>
              <a:t> </a:t>
            </a:r>
            <a:r>
              <a:rPr lang="ru-RU" sz="2200" dirty="0" smtClean="0"/>
              <a:t>общение. Есть чай который во всем мире называют</a:t>
            </a:r>
            <a:r>
              <a:rPr lang="ru-RU" sz="2200" b="1" dirty="0" smtClean="0"/>
              <a:t> – русским. </a:t>
            </a:r>
            <a:r>
              <a:rPr lang="ru-RU" sz="2200" dirty="0" smtClean="0"/>
              <a:t>Это</a:t>
            </a:r>
            <a:r>
              <a:rPr lang="ru-RU" sz="2200" b="1" dirty="0" smtClean="0"/>
              <a:t> </a:t>
            </a:r>
            <a:r>
              <a:rPr lang="ru-RU" sz="2200" dirty="0" smtClean="0"/>
              <a:t>чай </a:t>
            </a:r>
            <a:r>
              <a:rPr lang="ru-RU" sz="2200" dirty="0"/>
              <a:t>с </a:t>
            </a:r>
            <a:r>
              <a:rPr lang="ru-RU" sz="2200" dirty="0" smtClean="0"/>
              <a:t>лимоном. А еще традиционно на Руси пили Иван-чай. Вот и мы с ребятами решили отметить этот день.</a:t>
            </a: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1088"/>
            <a:ext cx="4251325" cy="2365136"/>
          </a:xfrm>
        </p:spPr>
      </p:pic>
    </p:spTree>
    <p:extLst>
      <p:ext uri="{BB962C8B-B14F-4D97-AF65-F5344CB8AC3E}">
        <p14:creationId xmlns:p14="http://schemas.microsoft.com/office/powerpoint/2010/main" val="41969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200" dirty="0" smtClean="0"/>
              <a:t>Мы организовали выставку. Где среди экспонатов были представлены самые разные чайники, щипцы для рафинада, ситечки, самовары и т.д. Все экспонаты ребята принесли из дома.</a:t>
            </a: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6450" y="315958"/>
            <a:ext cx="4370573" cy="7284289"/>
          </a:xfrm>
        </p:spPr>
      </p:pic>
    </p:spTree>
    <p:extLst>
      <p:ext uri="{BB962C8B-B14F-4D97-AF65-F5344CB8AC3E}">
        <p14:creationId xmlns:p14="http://schemas.microsoft.com/office/powerpoint/2010/main" val="17640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Ребята увидели самые разные чайники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780245" cy="4374886"/>
          </a:xfrm>
        </p:spPr>
      </p:pic>
    </p:spTree>
    <p:extLst>
      <p:ext uri="{BB962C8B-B14F-4D97-AF65-F5344CB8AC3E}">
        <p14:creationId xmlns:p14="http://schemas.microsoft.com/office/powerpoint/2010/main" val="38083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Сравнили рафинад и сахарный песок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3" y="2632450"/>
            <a:ext cx="4035829" cy="22693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43" y="1506075"/>
            <a:ext cx="2539538" cy="4522124"/>
          </a:xfrm>
        </p:spPr>
      </p:pic>
    </p:spTree>
    <p:extLst>
      <p:ext uri="{BB962C8B-B14F-4D97-AF65-F5344CB8AC3E}">
        <p14:creationId xmlns:p14="http://schemas.microsoft.com/office/powerpoint/2010/main" val="34826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Поем песню «Иван – чай Русский чай»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4035829" cy="22693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4044142" cy="227353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4248150" cy="509587"/>
          </a:xfrm>
        </p:spPr>
        <p:txBody>
          <a:bodyPr>
            <a:noAutofit/>
          </a:bodyPr>
          <a:lstStyle/>
          <a:p>
            <a:r>
              <a:rPr lang="ru-RU" sz="3000" dirty="0" smtClean="0"/>
              <a:t>Водим хоровод</a:t>
            </a:r>
            <a:endParaRPr lang="ru-RU" sz="3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>
          <a:xfrm>
            <a:off x="4716016" y="2996952"/>
            <a:ext cx="4041775" cy="639762"/>
          </a:xfrm>
        </p:spPr>
        <p:txBody>
          <a:bodyPr>
            <a:noAutofit/>
          </a:bodyPr>
          <a:lstStyle/>
          <a:p>
            <a:r>
              <a:rPr lang="ru-RU" sz="2300" dirty="0" smtClean="0"/>
              <a:t>К нам на «огонёк» заглянула Ольга Николаевна - повар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3617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Начинается долгожданное чаепитие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8" y="1506075"/>
            <a:ext cx="2539538" cy="45221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43" y="1506075"/>
            <a:ext cx="2539538" cy="4522124"/>
          </a:xfrm>
        </p:spPr>
      </p:pic>
    </p:spTree>
    <p:extLst>
      <p:ext uri="{BB962C8B-B14F-4D97-AF65-F5344CB8AC3E}">
        <p14:creationId xmlns:p14="http://schemas.microsoft.com/office/powerpoint/2010/main" val="40778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нашу выставку заходили все желающие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9" y="1508154"/>
            <a:ext cx="3387436" cy="45179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94" y="1508154"/>
            <a:ext cx="3387436" cy="4517967"/>
          </a:xfrm>
        </p:spPr>
      </p:pic>
    </p:spTree>
    <p:extLst>
      <p:ext uri="{BB962C8B-B14F-4D97-AF65-F5344CB8AC3E}">
        <p14:creationId xmlns:p14="http://schemas.microsoft.com/office/powerpoint/2010/main" val="33670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Чайная">
      <a:dk1>
        <a:srgbClr val="392B2D"/>
      </a:dk1>
      <a:lt1>
        <a:srgbClr val="FFFFFF"/>
      </a:lt1>
      <a:dk2>
        <a:srgbClr val="613029"/>
      </a:dk2>
      <a:lt2>
        <a:srgbClr val="618695"/>
      </a:lt2>
      <a:accent1>
        <a:srgbClr val="474846"/>
      </a:accent1>
      <a:accent2>
        <a:srgbClr val="7B3E23"/>
      </a:accent2>
      <a:accent3>
        <a:srgbClr val="594A35"/>
      </a:accent3>
      <a:accent4>
        <a:srgbClr val="4C4A32"/>
      </a:accent4>
      <a:accent5>
        <a:srgbClr val="736A31"/>
      </a:accent5>
      <a:accent6>
        <a:srgbClr val="906840"/>
      </a:accent6>
      <a:hlink>
        <a:srgbClr val="FFCD15"/>
      </a:hlink>
      <a:folHlink>
        <a:srgbClr val="977A91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185</TotalTime>
  <Words>93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Международный день ЧАЯ</vt:lpstr>
      <vt:lpstr> 15 декабря Международный день чая – относительно молодой праздник, возродившийся в 2004 году,  из далеких старинных традиций. Чай – напиток,  хорошо известный во всех странах мира. В каждой стране существует  свой излюбленный ритуал чаепития. У разных народов – разный чай: из растений и плодов, с добавлением специй, молока, со сладостями и без, и употребляют его из разных сосудов. То, что несет с собой чаепитие (не важно, в какой стране или по каким обычаям) - это прежде всего  общение. Есть чай который во всем мире называют – русским. Это чай с лимоном. А еще традиционно на Руси пили Иван-чай. Вот и мы с ребятами решили отметить этот день.</vt:lpstr>
      <vt:lpstr>Мы организовали выставку. Где среди экспонатов были представлены самые разные чайники, щипцы для рафинада, ситечки, самовары и т.д. Все экспонаты ребята принесли из дома.</vt:lpstr>
      <vt:lpstr>Ребята увидели самые разные чайники</vt:lpstr>
      <vt:lpstr>Сравнили рафинад и сахарный песок</vt:lpstr>
      <vt:lpstr>Поем песню «Иван – чай Русский чай»</vt:lpstr>
      <vt:lpstr>Начинается долгожданное чаепитие</vt:lpstr>
      <vt:lpstr>На нашу выставку заходили все желающие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ЧАЯ</dc:title>
  <dc:creator>acer</dc:creator>
  <cp:lastModifiedBy>acer</cp:lastModifiedBy>
  <cp:revision>16</cp:revision>
  <dcterms:created xsi:type="dcterms:W3CDTF">2014-01-26T09:19:38Z</dcterms:created>
  <dcterms:modified xsi:type="dcterms:W3CDTF">2014-01-26T15:38:50Z</dcterms:modified>
</cp:coreProperties>
</file>