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E2DE-D763-47D3-9808-DCC693D0D654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FC4BE-74B5-4D86-A92A-7BBC35F16C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E2DE-D763-47D3-9808-DCC693D0D654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FC4BE-74B5-4D86-A92A-7BBC35F16C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E2DE-D763-47D3-9808-DCC693D0D654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FC4BE-74B5-4D86-A92A-7BBC35F16C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E2DE-D763-47D3-9808-DCC693D0D654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FC4BE-74B5-4D86-A92A-7BBC35F16C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E2DE-D763-47D3-9808-DCC693D0D654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FC4BE-74B5-4D86-A92A-7BBC35F16C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E2DE-D763-47D3-9808-DCC693D0D654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FC4BE-74B5-4D86-A92A-7BBC35F16C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E2DE-D763-47D3-9808-DCC693D0D654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FC4BE-74B5-4D86-A92A-7BBC35F16C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E2DE-D763-47D3-9808-DCC693D0D654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FC4BE-74B5-4D86-A92A-7BBC35F16C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E2DE-D763-47D3-9808-DCC693D0D654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FC4BE-74B5-4D86-A92A-7BBC35F16C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E2DE-D763-47D3-9808-DCC693D0D654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FC4BE-74B5-4D86-A92A-7BBC35F16C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E2DE-D763-47D3-9808-DCC693D0D654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48FC4BE-74B5-4D86-A92A-7BBC35F16C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98AE2DE-D763-47D3-9808-DCC693D0D654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48FC4BE-74B5-4D86-A92A-7BBC35F16CC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Башкирская игра «</a:t>
            </a:r>
            <a:r>
              <a:rPr lang="ru-RU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Бакыр</a:t>
            </a:r>
            <a:r>
              <a:rPr lang="ru-RU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б</a:t>
            </a:r>
            <a:r>
              <a:rPr lang="tt-RU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үкән</a:t>
            </a: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b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подготовительная группа 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9552" y="2852936"/>
            <a:ext cx="3654557" cy="2740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348880"/>
            <a:ext cx="345638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Ожидаемые </a:t>
            </a:r>
            <a:r>
              <a:rPr lang="ru-RU" dirty="0" smtClean="0"/>
              <a:t>результаты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проекта:</a:t>
            </a: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обогащенные </a:t>
            </a:r>
            <a:r>
              <a:rPr lang="ru-RU" dirty="0"/>
              <a:t>знания </a:t>
            </a:r>
            <a:r>
              <a:rPr lang="ru-RU" dirty="0" smtClean="0"/>
              <a:t>детей; </a:t>
            </a:r>
          </a:p>
          <a:p>
            <a:r>
              <a:rPr lang="ru-RU" dirty="0" smtClean="0"/>
              <a:t>создание </a:t>
            </a:r>
            <a:r>
              <a:rPr lang="ru-RU" dirty="0"/>
              <a:t>системной работы на целый </a:t>
            </a:r>
            <a:r>
              <a:rPr lang="ru-RU" dirty="0" smtClean="0"/>
              <a:t>год; </a:t>
            </a:r>
          </a:p>
          <a:p>
            <a:r>
              <a:rPr lang="ru-RU" dirty="0" smtClean="0"/>
              <a:t>налаживание </a:t>
            </a:r>
            <a:r>
              <a:rPr lang="ru-RU" dirty="0"/>
              <a:t>взаимоотношений с воспитателями, с </a:t>
            </a:r>
            <a:r>
              <a:rPr lang="ru-RU" dirty="0" smtClean="0"/>
              <a:t>родителями;</a:t>
            </a:r>
          </a:p>
          <a:p>
            <a:r>
              <a:rPr lang="ru-RU" dirty="0" smtClean="0"/>
              <a:t>распространение </a:t>
            </a:r>
            <a:r>
              <a:rPr lang="ru-RU" dirty="0"/>
              <a:t>опыта работы (выступление на педсовете, на метод. объединении).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Используемая литература: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tt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Уйный-уйный үсәбез/ К.В. Закирова. - Казан: Мәгариф, 2005. - 175б.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</a:endParaRPr>
          </a:p>
          <a:p>
            <a:pPr lvl="0"/>
            <a:r>
              <a:rPr lang="tt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Детские подви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ж</a:t>
            </a:r>
            <a:r>
              <a:rPr lang="tt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ные игры народов СССР/Сост. А.В. Кенеман; Под ред. Т.И.Осокиной.- М.: Просве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щ</a:t>
            </a:r>
            <a:r>
              <a:rPr lang="tt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ение, 1989,-239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</a:endParaRPr>
          </a:p>
          <a:p>
            <a:pPr lvl="0"/>
            <a:r>
              <a:rPr lang="tt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Иң матур сүз: Хрестоматия. – Казан: Мәгариф, 2000. – 335б. </a:t>
            </a:r>
            <a:endParaRPr lang="tt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</a:endParaRPr>
          </a:p>
          <a:p>
            <a:pPr lvl="0"/>
            <a:r>
              <a:rPr lang="tt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Дошкольная педагогика, август 2011г.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</a:endParaRPr>
          </a:p>
          <a:p>
            <a:pPr>
              <a:buNone/>
            </a:pP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</a:endParaRPr>
          </a:p>
          <a:p>
            <a:pPr>
              <a:buNone/>
            </a:pP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58417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Марийская </a:t>
            </a: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игра </a:t>
            </a:r>
            <a:b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«Земля, вода, огонь, воздух</a:t>
            </a:r>
            <a:r>
              <a:rPr lang="tt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”</a:t>
            </a:r>
            <a:br>
              <a:rPr lang="tt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tt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старшая группа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83568" y="3091576"/>
            <a:ext cx="3240360" cy="2430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5" y="3068960"/>
            <a:ext cx="3192355" cy="239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Татарская игра «Т</a:t>
            </a:r>
            <a:r>
              <a:rPr lang="tt-RU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үбәтәйле</a:t>
            </a: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 </a:t>
            </a:r>
            <a:b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подготовительная группа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536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1560" y="2060848"/>
            <a:ext cx="3816424" cy="2862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212976"/>
            <a:ext cx="374441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Башкирская игра «</a:t>
            </a:r>
            <a:r>
              <a:rPr lang="ru-RU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Тирм</a:t>
            </a:r>
            <a:r>
              <a:rPr lang="tt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ә</a:t>
            </a: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b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старшая группа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708920"/>
            <a:ext cx="3600400" cy="27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068960"/>
            <a:ext cx="3380184" cy="25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Татарская игра «</a:t>
            </a:r>
            <a:r>
              <a:rPr lang="ru-RU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Чи</a:t>
            </a:r>
            <a:r>
              <a:rPr lang="tt-RU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тәнме, бүзме</a:t>
            </a: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 </a:t>
            </a:r>
            <a:b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старшая группа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600" y="3212976"/>
            <a:ext cx="3552395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3982" y="1772816"/>
            <a:ext cx="336037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Татарская игра «</a:t>
            </a:r>
            <a:r>
              <a:rPr lang="tt-RU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Кәрия-Зәкәрия</a:t>
            </a: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 </a:t>
            </a:r>
            <a:b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подготовительная группа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093" y="1916832"/>
            <a:ext cx="3587293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623344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5129785"/>
            <a:ext cx="7287768" cy="799546"/>
          </a:xfrm>
        </p:spPr>
        <p:txBody>
          <a:bodyPr/>
          <a:lstStyle/>
          <a:p>
            <a:pPr algn="ctr"/>
            <a:r>
              <a:rPr lang="ru-RU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СЧИТАЛОЧКИ</a:t>
            </a:r>
            <a:endParaRPr lang="ru-RU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500042"/>
            <a:ext cx="8143932" cy="3857652"/>
          </a:xfrm>
        </p:spPr>
        <p:txBody>
          <a:bodyPr>
            <a:noAutofit/>
          </a:bodyPr>
          <a:lstStyle/>
          <a:p>
            <a:r>
              <a:rPr lang="tt-RU" sz="28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Каенда карга,                 </a:t>
            </a:r>
            <a:r>
              <a:rPr lang="tt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Җепсез</a:t>
            </a:r>
            <a:r>
              <a:rPr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tt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ор</a:t>
            </a:r>
            <a:r>
              <a:rPr lang="ru-RU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чык</a:t>
            </a:r>
            <a:endParaRPr lang="ru-RU" sz="28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r>
              <a:rPr lang="tt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Имәндә чыпчык,            Чәүкә, чыпчык</a:t>
            </a:r>
            <a:endParaRPr lang="ru-RU" sz="28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r>
              <a:rPr lang="tt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Җирдә елан,                    Кара балчык,  </a:t>
            </a:r>
            <a:endParaRPr lang="ru-RU" sz="28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r>
              <a:rPr lang="tt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Һавада кош,                     Син кал, бу чык</a:t>
            </a:r>
            <a:endParaRPr lang="ru-RU" sz="28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r>
              <a:rPr lang="tt-RU" sz="28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Бар син дә оч!</a:t>
            </a:r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tt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sz="24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500042"/>
            <a:ext cx="6786610" cy="85725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ВИДЫ НАРОДНОЙ ИГРЫ</a:t>
            </a:r>
            <a:endParaRPr lang="ru-RU" sz="32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8662" y="1714488"/>
            <a:ext cx="7786742" cy="3857652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1. Сюжетные: </a:t>
            </a:r>
            <a:r>
              <a:rPr lang="tt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“Куянкай”, “Күрсәт әле үскәнем”,  “Казлар-аккошлар”, “Аю-бүре”,“Чүлмәк сатыш”, “Башмакчы”, “Көн-төн” һ.б.</a:t>
            </a:r>
            <a:endParaRPr lang="ru-RU" sz="28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tt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2. Бессюжетные :“Тирмә”, “Түбәтәйле”, “Зәңгәр чәчәк”, “Буш урын”, “Читәнме, бүзме” һ.б.</a:t>
            </a:r>
            <a:endParaRPr lang="ru-RU" sz="28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1792" y="908721"/>
            <a:ext cx="7927848" cy="2736303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0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«</a:t>
            </a:r>
            <a:r>
              <a:rPr lang="ru-RU" sz="400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Подвижные игры являются упражнением, готовящим ребенка к жизни</a:t>
            </a:r>
            <a:r>
              <a:rPr lang="ru-RU" sz="40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»</a:t>
            </a:r>
            <a:br>
              <a:rPr lang="ru-RU" sz="40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400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П.Ф. Лесгафта </a:t>
            </a:r>
            <a:r>
              <a:rPr lang="ru-RU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ru-RU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4437112"/>
            <a:ext cx="7762056" cy="20162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428999"/>
            <a:ext cx="4680519" cy="316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223</Words>
  <Application>Microsoft Office PowerPoint</Application>
  <PresentationFormat>Экран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Башкирская игра «Бакыр бүкән» подготовительная группа </vt:lpstr>
      <vt:lpstr>  Марийская игра  «Земля, вода, огонь, воздух” старшая группа</vt:lpstr>
      <vt:lpstr> Татарская игра «Түбәтәйле»  подготовительная группа</vt:lpstr>
      <vt:lpstr>Башкирская игра «Тирмә» старшая группа</vt:lpstr>
      <vt:lpstr>Татарская игра «Читәнме, бүзме»  старшая группа</vt:lpstr>
      <vt:lpstr>Татарская игра «Кәрия-Зәкәрия»  подготовительная группа</vt:lpstr>
      <vt:lpstr>СЧИТАЛОЧКИ</vt:lpstr>
      <vt:lpstr>ВИДЫ НАРОДНОЙ ИГРЫ</vt:lpstr>
      <vt:lpstr>  «Подвижные игры являются упражнением, готовящим ребенка к жизни»  П.Ф. Лесгафта  </vt:lpstr>
      <vt:lpstr>Ожидаемые результаты  проекта:</vt:lpstr>
      <vt:lpstr>Используемая литература: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Рахманов</dc:creator>
  <cp:lastModifiedBy>Рахманов</cp:lastModifiedBy>
  <cp:revision>2</cp:revision>
  <dcterms:created xsi:type="dcterms:W3CDTF">2012-10-20T11:31:38Z</dcterms:created>
  <dcterms:modified xsi:type="dcterms:W3CDTF">2012-10-20T11:42:11Z</dcterms:modified>
</cp:coreProperties>
</file>