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4" r:id="rId2"/>
    <p:sldId id="257" r:id="rId3"/>
    <p:sldId id="259" r:id="rId4"/>
    <p:sldId id="260" r:id="rId5"/>
    <p:sldId id="261" r:id="rId6"/>
    <p:sldId id="295" r:id="rId7"/>
    <p:sldId id="288" r:id="rId8"/>
    <p:sldId id="28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89E7D2-15A6-4131-A957-75AABABE18A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95C6C4-36B0-45A7-A644-792148A58C1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Проект </a:t>
            </a:r>
            <a:br>
              <a:rPr lang="ru-RU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«Народные игры в двигательной активности детей»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19672" y="1772816"/>
            <a:ext cx="4920382" cy="3904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214422"/>
            <a:ext cx="72152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«Народные подвижные игры способствуют не только эффективному физическому развитию и воспитанию дошкольников,  но выступают как средство духовного развития личности»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К.Д. Ушинский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13816"/>
            <a:ext cx="7786742" cy="5186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Народная игра –</a:t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средство всестороннего, национального воспитания личности ребенка, развития у него культурно-нравственных качеств: честности, правдивости, выдержки, дисциплины, товарищества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1792" y="1268760"/>
            <a:ext cx="7927848" cy="20882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Цель проекта:</a:t>
            </a:r>
            <a:b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приобщение детей к народной культуре</a:t>
            </a:r>
            <a:endParaRPr lang="ru-RU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437112"/>
            <a:ext cx="7618040" cy="1716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7" y="3356992"/>
            <a:ext cx="489654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проекта: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знакомить детей с народным фольклором, традициями, обычаями;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обогащать кругозор детей;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развивать двигательную активность и физические качества детей;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формировать заинтересованное и уважительное отношение к культуре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1792" y="1052737"/>
            <a:ext cx="7927848" cy="223224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Состав участников:</a:t>
            </a:r>
            <a:b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дети, воспитатели, родители, специалисты</a:t>
            </a:r>
            <a:endParaRPr lang="ru-RU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1263" y="3429000"/>
            <a:ext cx="418147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Анкета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7203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4400" dirty="0"/>
              <a:t>Часто ли Вы играете с ребенком?</a:t>
            </a:r>
          </a:p>
          <a:p>
            <a:pPr lvl="0"/>
            <a:r>
              <a:rPr lang="ru-RU" sz="4400" dirty="0"/>
              <a:t>Считаете ли Вы необходимым  проведения в детском саду ознакомления детей с народными играми?</a:t>
            </a:r>
          </a:p>
          <a:p>
            <a:pPr lvl="0"/>
            <a:r>
              <a:rPr lang="ru-RU" sz="4400" dirty="0"/>
              <a:t>Играет ли Ваш ребенок в народные игры, изученные в детском саду?</a:t>
            </a:r>
          </a:p>
          <a:p>
            <a:pPr lvl="0"/>
            <a:r>
              <a:rPr lang="ru-RU" sz="4400" dirty="0"/>
              <a:t>Знает ли Ваш ребенок народные игры, и играет ли в них?</a:t>
            </a:r>
          </a:p>
          <a:p>
            <a:pPr lvl="0"/>
            <a:r>
              <a:rPr lang="ru-RU" sz="4400" dirty="0"/>
              <a:t>Знаете ли Вы народные игры? </a:t>
            </a:r>
          </a:p>
          <a:p>
            <a:pPr lvl="0"/>
            <a:r>
              <a:rPr lang="ru-RU" sz="4400" dirty="0"/>
              <a:t>Назовите несколько народных игр, которые Вам знакомы.</a:t>
            </a:r>
          </a:p>
          <a:p>
            <a:pPr lvl="0"/>
            <a:r>
              <a:rPr lang="ru-RU" sz="4400" dirty="0" smtClean="0"/>
              <a:t>В </a:t>
            </a:r>
            <a:r>
              <a:rPr lang="ru-RU" sz="4400" dirty="0"/>
              <a:t>какие народные игры Вы играли в своем детстве?</a:t>
            </a:r>
          </a:p>
          <a:p>
            <a:pPr lvl="0"/>
            <a:r>
              <a:rPr lang="ru-RU" sz="4400" dirty="0" smtClean="0"/>
              <a:t>Можете</a:t>
            </a:r>
            <a:r>
              <a:rPr lang="ru-RU" sz="4400" dirty="0"/>
              <a:t>,  ли Вы поделится своим опытом? (показать, рассказать)</a:t>
            </a:r>
          </a:p>
          <a:p>
            <a:pPr lvl="0"/>
            <a:r>
              <a:rPr lang="ru-RU" sz="4400" dirty="0" smtClean="0"/>
              <a:t>Как </a:t>
            </a:r>
            <a:r>
              <a:rPr lang="ru-RU" sz="4400" dirty="0"/>
              <a:t>вы считаете, нравятся ли Вашему ребенку играть в народные игры?</a:t>
            </a:r>
          </a:p>
          <a:p>
            <a:endParaRPr lang="ru-RU" sz="38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836712"/>
          </a:xfrm>
        </p:spPr>
        <p:txBody>
          <a:bodyPr/>
          <a:lstStyle/>
          <a:p>
            <a:r>
              <a:rPr lang="ru-RU" dirty="0" smtClean="0"/>
              <a:t>Этапы осуществления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58204" cy="5472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199"/>
                <a:gridCol w="6208005"/>
              </a:tblGrid>
              <a:tr h="5337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</a:t>
                      </a:r>
                      <a:r>
                        <a:rPr lang="ru-RU" baseline="0" dirty="0" smtClean="0"/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 работы</a:t>
                      </a:r>
                      <a:endParaRPr lang="ru-RU" dirty="0"/>
                    </a:p>
                  </a:txBody>
                  <a:tcPr/>
                </a:tc>
              </a:tr>
              <a:tr h="533799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предстоящих дел, поиск информации, привлечение детей к намеченному плану.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533799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Игры народов России 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Бакыр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</a:t>
                      </a:r>
                      <a:r>
                        <a:rPr lang="tt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үкән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башк.нар.игра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«Земля, вода, огонь, воздух»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марийс.нар.игра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533799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играми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Нардуган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«Т</a:t>
                      </a:r>
                      <a:r>
                        <a:rPr lang="tt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үбәтәйле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для использования в празднике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Нардуган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05028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Знакомство с играми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 smtClean="0">
                          <a:latin typeface="+mn-lt"/>
                          <a:ea typeface="Calibri"/>
                          <a:cs typeface="Times New Roman"/>
                        </a:rPr>
                        <a:t>Тирмә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башк.нар.игра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), «</a:t>
                      </a: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Чи</a:t>
                      </a:r>
                      <a:r>
                        <a:rPr lang="tt-RU" sz="1400" dirty="0">
                          <a:latin typeface="+mn-lt"/>
                          <a:ea typeface="Calibri"/>
                          <a:cs typeface="Times New Roman"/>
                        </a:rPr>
                        <a:t>тәнме, бүзме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  <a:tr h="305028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играми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Почмак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алыш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«</a:t>
                      </a:r>
                      <a:r>
                        <a:rPr lang="tt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Кәрия-Зәкәрия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05028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играми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Башмакчы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«Там, там,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тамчы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там», для использования их в  празднике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Науруз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05028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Знакомство с играми «Пастух и козы» (</a:t>
                      </a:r>
                      <a:r>
                        <a:rPr lang="ru-RU" sz="1400" dirty="0" err="1">
                          <a:latin typeface="+mn-lt"/>
                          <a:ea typeface="Calibri"/>
                          <a:cs typeface="Times New Roman"/>
                        </a:rPr>
                        <a:t>узбек.нар.игра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),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«З</a:t>
                      </a:r>
                      <a:r>
                        <a:rPr lang="tt-RU" sz="1400" dirty="0">
                          <a:latin typeface="+mn-lt"/>
                          <a:ea typeface="Calibri"/>
                          <a:cs typeface="Times New Roman"/>
                        </a:rPr>
                        <a:t>әңгәр чәчәк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  <a:tr h="305028"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играми «Хищник в море»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чув.нар.игра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«Т</a:t>
                      </a:r>
                      <a:r>
                        <a:rPr lang="tt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өймә, төймә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с играми праздника Сабантуй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05028">
                <a:tc>
                  <a:txBody>
                    <a:bodyPr/>
                    <a:lstStyle/>
                    <a:p>
                      <a:r>
                        <a:rPr lang="ru-RU" dirty="0" smtClean="0"/>
                        <a:t>Июнь-июль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народных игр на прогулке, праздник Сабантуй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05028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результатов проекта</a:t>
                      </a:r>
                    </a:p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497</TotalTime>
  <Words>334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Проект  «Народные игры в двигательной активности детей»</vt:lpstr>
      <vt:lpstr>Слайд 2</vt:lpstr>
      <vt:lpstr>Народная игра –  средство всестороннего, национального воспитания личности ребенка, развития у него культурно-нравственных качеств: честности, правдивости, выдержки, дисциплины, товарищества</vt:lpstr>
      <vt:lpstr>Цель проекта: приобщение детей к народной культуре</vt:lpstr>
      <vt:lpstr>Основные задачи проекта:</vt:lpstr>
      <vt:lpstr>Состав участников: дети, воспитатели, родители, специалисты</vt:lpstr>
      <vt:lpstr>Анкета </vt:lpstr>
      <vt:lpstr>Этапы осуществления проекта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Народные игры в двигательной активности детей</dc:title>
  <dc:creator>Admin</dc:creator>
  <cp:lastModifiedBy>Рахманов</cp:lastModifiedBy>
  <cp:revision>55</cp:revision>
  <dcterms:created xsi:type="dcterms:W3CDTF">2012-01-20T08:49:11Z</dcterms:created>
  <dcterms:modified xsi:type="dcterms:W3CDTF">2012-10-20T11:42:45Z</dcterms:modified>
</cp:coreProperties>
</file>