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2" r:id="rId1"/>
  </p:sldMasterIdLst>
  <p:notesMasterIdLst>
    <p:notesMasterId r:id="rId14"/>
  </p:notesMasterIdLst>
  <p:handoutMasterIdLst>
    <p:handoutMasterId r:id="rId15"/>
  </p:handoutMasterIdLst>
  <p:sldIdLst>
    <p:sldId id="284" r:id="rId2"/>
    <p:sldId id="310" r:id="rId3"/>
    <p:sldId id="343" r:id="rId4"/>
    <p:sldId id="342" r:id="rId5"/>
    <p:sldId id="303" r:id="rId6"/>
    <p:sldId id="325" r:id="rId7"/>
    <p:sldId id="326" r:id="rId8"/>
    <p:sldId id="332" r:id="rId9"/>
    <p:sldId id="354" r:id="rId10"/>
    <p:sldId id="319" r:id="rId11"/>
    <p:sldId id="353" r:id="rId12"/>
    <p:sldId id="35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5CF6"/>
    <a:srgbClr val="1C3854"/>
    <a:srgbClr val="23476B"/>
    <a:srgbClr val="EE7700"/>
    <a:srgbClr val="E27100"/>
    <a:srgbClr val="FA7D00"/>
    <a:srgbClr val="FF8E1D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1" autoAdjust="0"/>
    <p:restoredTop sz="94764" autoAdjust="0"/>
  </p:normalViewPr>
  <p:slideViewPr>
    <p:cSldViewPr>
      <p:cViewPr varScale="1">
        <p:scale>
          <a:sx n="61" d="100"/>
          <a:sy n="61" d="100"/>
        </p:scale>
        <p:origin x="-8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05E6740-B198-4BE2-A49D-894C7FC56437}" type="datetimeFigureOut">
              <a:rPr lang="ru-RU"/>
              <a:pPr>
                <a:defRPr/>
              </a:pPr>
              <a:t>06.05.2012</a:t>
            </a:fld>
            <a:endParaRPr lang="ru-RU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62D7E75-CC4F-4C9E-A6EB-69F8BBBF8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2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C510B53-10D9-4F97-8F04-E57573855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По итогам опроса вы пришли к выводу:вредных привычек больше у взрослых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01F8D-D9B1-45EC-A269-7E7BB100DE3F}" type="datetime1">
              <a:rPr lang="ru-RU"/>
              <a:pPr>
                <a:defRPr/>
              </a:pPr>
              <a:t>06.05.2012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26ED6-B3BC-4B64-BAD2-72169071BE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F30DB-CB48-46A1-8B03-64EEFF868027}" type="datetime1">
              <a:rPr lang="ru-RU"/>
              <a:pPr>
                <a:defRPr/>
              </a:pPr>
              <a:t>06.05.2012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5F7B8-02CB-4386-B6A7-42B945D9F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10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15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7A846-3859-4F8A-98C8-94C76C9104AD}" type="datetime1">
              <a:rPr lang="ru-RU"/>
              <a:pPr>
                <a:defRPr/>
              </a:pPr>
              <a:t>06.05.2012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68B6D2-8388-4233-B9EF-3BF5217EE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4284D-B2E0-4A1F-BE2A-A006C7D77905}" type="datetime1">
              <a:rPr lang="ru-RU"/>
              <a:pPr>
                <a:defRPr/>
              </a:pPr>
              <a:t>06.05.2012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ECB8FF-9574-47F0-8368-08CD64C3E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C0C80-F77E-44D3-9B44-BFB398F3B300}" type="datetime1">
              <a:rPr lang="ru-RU"/>
              <a:pPr>
                <a:defRPr/>
              </a:pPr>
              <a:t>06.05.2012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052242-DB57-405B-8040-8A8175E45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51948-7944-4191-86E6-A2C2ECFBDCB2}" type="datetime1">
              <a:rPr lang="ru-RU"/>
              <a:pPr>
                <a:defRPr/>
              </a:pPr>
              <a:t>06.05.2012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6F4BF-4086-4E9D-A286-E0AE90734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8DEAA-BDC4-49C6-8BEE-C2A0FD485EF5}" type="datetime1">
              <a:rPr lang="ru-RU"/>
              <a:pPr>
                <a:defRPr/>
              </a:pPr>
              <a:t>06.05.2012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AC5D34-6342-471B-8FBD-95D905378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10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ый треугольник 1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1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9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20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73D0E-9C8D-4419-A848-F52259B4DDEB}" type="datetime1">
              <a:rPr lang="ru-RU"/>
              <a:pPr>
                <a:defRPr/>
              </a:pPr>
              <a:t>06.05.2012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40617E8-3E9D-41AB-B6A7-74565B0AA9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CA7EB-1D94-489C-B326-0CC0D9F1C0B6}" type="datetime1">
              <a:rPr lang="ru-RU"/>
              <a:pPr>
                <a:defRPr/>
              </a:pPr>
              <a:t>06.05.2012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BA8F1-69D5-4FA0-97B6-EC3C234DD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221C3-AF52-4235-AB15-F6B43AA98546}" type="datetime1">
              <a:rPr lang="ru-RU"/>
              <a:pPr>
                <a:defRPr/>
              </a:pPr>
              <a:t>06.05.2012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8D590-91F8-4B8A-9B0E-FB3CA60AA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A60322C0-19DF-424C-AEC6-4282ADE681DD}" type="datetime1">
              <a:rPr lang="ru-RU"/>
              <a:pPr>
                <a:defRPr/>
              </a:pPr>
              <a:t>06.05.2012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880B627-51F4-464D-A5F9-7F6812438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1" r:id="rId5"/>
    <p:sldLayoutId id="2147483726" r:id="rId6"/>
    <p:sldLayoutId id="2147483727" r:id="rId7"/>
    <p:sldLayoutId id="2147483720" r:id="rId8"/>
    <p:sldLayoutId id="2147483719" r:id="rId9"/>
    <p:sldLayoutId id="2147483718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ivescreen.pulse-x.ru/collection.htm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gif"/><Relationship Id="rId5" Type="http://schemas.openxmlformats.org/officeDocument/2006/relationships/slide" Target="slide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3D49DD0-D098-473A-83A6-9AF49D678AED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4338" name="Подзаголовок 7"/>
          <p:cNvSpPr>
            <a:spLocks noGrp="1"/>
          </p:cNvSpPr>
          <p:nvPr>
            <p:ph type="subTitle" idx="4294967295"/>
          </p:nvPr>
        </p:nvSpPr>
        <p:spPr>
          <a:xfrm flipH="1">
            <a:off x="6516688" y="5373688"/>
            <a:ext cx="2341562" cy="503237"/>
          </a:xfrm>
        </p:spPr>
        <p:txBody>
          <a:bodyPr lIns="45720" rIns="45720"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z="1800" smtClean="0">
                <a:solidFill>
                  <a:schemeClr val="tx2"/>
                </a:solidFill>
              </a:rPr>
              <a:t>Учитель: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ru-RU" sz="1800" smtClean="0">
                <a:solidFill>
                  <a:schemeClr val="tx2"/>
                </a:solidFill>
              </a:rPr>
              <a:t>Мокиенко Елена Александровна</a:t>
            </a:r>
          </a:p>
          <a:p>
            <a:pPr marL="0" indent="0" eaLnBrk="1" hangingPunct="1">
              <a:buFont typeface="Wingdings 3" pitchFamily="18" charset="2"/>
              <a:buNone/>
            </a:pPr>
            <a:endParaRPr lang="ru-RU" sz="1800" smtClean="0">
              <a:solidFill>
                <a:schemeClr val="tx2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 rot="-237421">
            <a:off x="4857750" y="5803900"/>
            <a:ext cx="4262438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 b="1">
              <a:solidFill>
                <a:schemeClr val="folHlink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b="1">
              <a:solidFill>
                <a:schemeClr val="folHlink"/>
              </a:solidFill>
              <a:latin typeface="Arial" charset="0"/>
            </a:endParaRPr>
          </a:p>
        </p:txBody>
      </p:sp>
      <p:pic>
        <p:nvPicPr>
          <p:cNvPr id="14340" name="Picture 5" descr="F:\наркомания и алкоголь\пора пробуждатьс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1989138"/>
            <a:ext cx="2736850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AutoShape 9"/>
          <p:cNvSpPr>
            <a:spLocks noChangeArrowheads="1"/>
          </p:cNvSpPr>
          <p:nvPr/>
        </p:nvSpPr>
        <p:spPr bwMode="auto">
          <a:xfrm>
            <a:off x="5508625" y="6858000"/>
            <a:ext cx="3313113" cy="1143000"/>
          </a:xfrm>
          <a:prstGeom prst="horizontalScroll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AutoShape 10"/>
          <p:cNvSpPr>
            <a:spLocks noChangeArrowheads="1"/>
          </p:cNvSpPr>
          <p:nvPr/>
        </p:nvSpPr>
        <p:spPr bwMode="auto">
          <a:xfrm>
            <a:off x="1187450" y="333375"/>
            <a:ext cx="6481763" cy="1727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>
                <a:solidFill>
                  <a:schemeClr val="bg1"/>
                </a:solidFill>
                <a:latin typeface="Arial" charset="0"/>
              </a:rPr>
              <a:t>МКОУ «СОШ №2 р.п.Самойловка Самойловского района»</a:t>
            </a:r>
          </a:p>
          <a:p>
            <a:pPr algn="ctr"/>
            <a:r>
              <a:rPr lang="ru-RU" sz="1200" b="1">
                <a:solidFill>
                  <a:schemeClr val="bg1"/>
                </a:solidFill>
                <a:latin typeface="Arial" charset="0"/>
              </a:rPr>
              <a:t>Презентация к уроку в 4 классе по курсу </a:t>
            </a:r>
          </a:p>
          <a:p>
            <a:pPr algn="ctr"/>
            <a:r>
              <a:rPr lang="ru-RU" sz="1200" b="1">
                <a:solidFill>
                  <a:schemeClr val="bg1"/>
                </a:solidFill>
                <a:latin typeface="Arial" charset="0"/>
              </a:rPr>
              <a:t> «Окружающий мир»</a:t>
            </a:r>
          </a:p>
          <a:p>
            <a:pPr algn="ctr"/>
            <a:r>
              <a:rPr lang="ru-RU" sz="1200" b="1">
                <a:solidFill>
                  <a:schemeClr val="bg1"/>
                </a:solidFill>
                <a:latin typeface="Arial" charset="0"/>
              </a:rPr>
              <a:t>Система учебников  «Начальная школа </a:t>
            </a:r>
            <a:r>
              <a:rPr lang="en-US" sz="1200" b="1">
                <a:solidFill>
                  <a:schemeClr val="bg1"/>
                </a:solidFill>
                <a:latin typeface="Arial" charset="0"/>
              </a:rPr>
              <a:t>XXI </a:t>
            </a:r>
            <a:r>
              <a:rPr lang="ru-RU" sz="1200" b="1">
                <a:solidFill>
                  <a:schemeClr val="bg1"/>
                </a:solidFill>
                <a:latin typeface="Arial" charset="0"/>
              </a:rPr>
              <a:t>века</a:t>
            </a:r>
            <a:r>
              <a:rPr lang="ru-RU" sz="1600" b="1">
                <a:solidFill>
                  <a:schemeClr val="bg1"/>
                </a:solidFill>
                <a:latin typeface="Arial" charset="0"/>
              </a:rPr>
              <a:t>»</a:t>
            </a:r>
          </a:p>
          <a:p>
            <a:pPr algn="ctr"/>
            <a:endParaRPr lang="ru-RU" sz="1600">
              <a:solidFill>
                <a:schemeClr val="bg1"/>
              </a:solidFill>
              <a:latin typeface="Arial" charset="0"/>
            </a:endParaRPr>
          </a:p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56C11FD-DC17-4F6D-AE0E-36974AB43B97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В результате вредных привычек, развиваются болезни, опасные для здоровья. </a:t>
            </a:r>
          </a:p>
          <a:p>
            <a:pPr eaLnBrk="1" hangingPunct="1"/>
            <a:r>
              <a:rPr lang="ru-RU" sz="4000" b="1" smtClean="0"/>
              <a:t>Они могут привести к гибели, если от них вовремя      не отказаться.</a:t>
            </a:r>
          </a:p>
          <a:p>
            <a:pPr eaLnBrk="1" hangingPunct="1"/>
            <a:endParaRPr lang="ru-RU" sz="4000" smtClean="0"/>
          </a:p>
        </p:txBody>
      </p:sp>
      <p:sp>
        <p:nvSpPr>
          <p:cNvPr id="23555" name="Номер слайда 5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48919EE-B4B5-4141-ABBD-CCD7E1417C96}" type="slidenum">
              <a:rPr lang="ru-RU" sz="1000"/>
              <a:pPr algn="r"/>
              <a:t>10</a:t>
            </a:fld>
            <a:endParaRPr lang="ru-RU" sz="1000"/>
          </a:p>
        </p:txBody>
      </p:sp>
      <p:pic>
        <p:nvPicPr>
          <p:cNvPr id="23556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5263" y="268288"/>
            <a:ext cx="8497887" cy="1158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8785225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67E5905-14B2-44DF-8D56-D6A44FA775AC}" type="slidenum">
              <a:rPr lang="ru-RU" smtClean="0"/>
              <a:pPr/>
              <a:t>12</a:t>
            </a:fld>
            <a:endParaRPr lang="ru-RU" smtClean="0"/>
          </a:p>
        </p:txBody>
      </p:sp>
      <p:pic>
        <p:nvPicPr>
          <p:cNvPr id="25602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7825" y="268288"/>
            <a:ext cx="8315325" cy="1158875"/>
          </a:xfrm>
        </p:spPr>
      </p:pic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smtClean="0"/>
              <a:t>Дополнительные заставки  отсюда : </a:t>
            </a:r>
          </a:p>
          <a:p>
            <a:r>
              <a:rPr lang="ru-RU" sz="1200" smtClean="0">
                <a:hlinkClick r:id="rId3"/>
              </a:rPr>
              <a:t>http://livescreen.pulse-x.ru/collection.htm</a:t>
            </a:r>
            <a:endParaRPr lang="ru-RU" sz="1200" smtClean="0"/>
          </a:p>
          <a:p>
            <a:r>
              <a:rPr lang="en-US" sz="1200" smtClean="0"/>
              <a:t>RODRUR</a:t>
            </a:r>
            <a:r>
              <a:rPr lang="ru-RU" sz="1200" smtClean="0"/>
              <a:t>.С</a:t>
            </a:r>
            <a:r>
              <a:rPr lang="en-US" sz="1200" smtClean="0"/>
              <a:t>OM</a:t>
            </a:r>
            <a:endParaRPr lang="ru-RU" sz="1200" smtClean="0"/>
          </a:p>
          <a:p>
            <a:r>
              <a:rPr lang="ru-RU" sz="1200" smtClean="0"/>
              <a:t>Ресурсы Интернета</a:t>
            </a:r>
          </a:p>
          <a:p>
            <a:r>
              <a:rPr lang="ru-RU" sz="1200" smtClean="0"/>
              <a:t>Фотоархив 4 класса МКОУ «СОШ №2 р.п.Самойловка»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5A1AABD-7D03-4241-BB37-B65B26F2FCDA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15362" name="Номер слайда 3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9251914-F8AA-41BB-BDB5-24D4A15097BC}" type="slidenum">
              <a:rPr lang="ru-RU" sz="1000"/>
              <a:pPr algn="r"/>
              <a:t>2</a:t>
            </a:fld>
            <a:endParaRPr lang="ru-RU" sz="1000"/>
          </a:p>
        </p:txBody>
      </p:sp>
      <p:pic>
        <p:nvPicPr>
          <p:cNvPr id="15363" name="Rectangle 2"/>
          <p:cNvPicPr>
            <a:picLocks noGrp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825" y="96838"/>
            <a:ext cx="8893175" cy="1330325"/>
          </a:xfrm>
        </p:spPr>
      </p:pic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1700213"/>
            <a:ext cx="2011362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4365625"/>
            <a:ext cx="16764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0" descr="j02407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4221163"/>
            <a:ext cx="1163638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21" descr="C:\Documents and Settings\Люда\Рабочий стол\ученик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6825" y="1700213"/>
            <a:ext cx="2008188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24750" y="1412875"/>
            <a:ext cx="11271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3" descr="с 12"/>
          <p:cNvPicPr>
            <a:picLocks noChangeAspect="1" noChangeArrowheads="1"/>
          </p:cNvPicPr>
          <p:nvPr/>
        </p:nvPicPr>
        <p:blipFill>
          <a:blip r:embed="rId8">
            <a:lum bright="-6000" contrast="24000"/>
          </a:blip>
          <a:srcRect/>
          <a:stretch>
            <a:fillRect/>
          </a:stretch>
        </p:blipFill>
        <p:spPr bwMode="auto">
          <a:xfrm>
            <a:off x="611188" y="1484313"/>
            <a:ext cx="1846262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50CE4CD-6CDA-4E6E-A355-50ACD47237C3}" type="slidenum">
              <a:rPr lang="ru-RU" smtClean="0"/>
              <a:pPr/>
              <a:t>3</a:t>
            </a:fld>
            <a:endParaRPr lang="ru-RU" smtClean="0"/>
          </a:p>
        </p:txBody>
      </p:sp>
      <p:graphicFrame>
        <p:nvGraphicFramePr>
          <p:cNvPr id="135293" name="Group 125"/>
          <p:cNvGraphicFramePr>
            <a:graphicFrameLocks noGrp="1"/>
          </p:cNvGraphicFramePr>
          <p:nvPr>
            <p:ph type="tbl" idx="4294967295"/>
          </p:nvPr>
        </p:nvGraphicFramePr>
        <p:xfrm>
          <a:off x="685800" y="1773238"/>
          <a:ext cx="6672263" cy="4232275"/>
        </p:xfrm>
        <a:graphic>
          <a:graphicData uri="http://schemas.openxmlformats.org/drawingml/2006/table">
            <a:tbl>
              <a:tblPr/>
              <a:tblGrid>
                <a:gridCol w="469294"/>
                <a:gridCol w="1929126"/>
                <a:gridCol w="898757"/>
                <a:gridCol w="1333417"/>
                <a:gridCol w="2041687"/>
              </a:tblGrid>
              <a:tr h="5974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детей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взрослых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7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курят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пробовали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курить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6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выпивают (редко)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пробовали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спиртное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опросили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56ч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30" name="Номер слайда 5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88E4AA9-1AF3-4E01-A1E6-FBE789B65BFA}" type="slidenum">
              <a:rPr lang="ru-RU" sz="1000"/>
              <a:pPr algn="r"/>
              <a:t>3</a:t>
            </a:fld>
            <a:endParaRPr lang="ru-RU" sz="1000"/>
          </a:p>
        </p:txBody>
      </p:sp>
      <p:sp>
        <p:nvSpPr>
          <p:cNvPr id="16431" name="AutoShape 47"/>
          <p:cNvSpPr>
            <a:spLocks noChangeArrowheads="1"/>
          </p:cNvSpPr>
          <p:nvPr/>
        </p:nvSpPr>
        <p:spPr bwMode="auto">
          <a:xfrm>
            <a:off x="900113" y="476250"/>
            <a:ext cx="7343775" cy="1258888"/>
          </a:xfrm>
          <a:prstGeom prst="ribbon2">
            <a:avLst>
              <a:gd name="adj1" fmla="val 12500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32" name="Rectangle 48"/>
          <p:cNvSpPr>
            <a:spLocks noChangeArrowheads="1"/>
          </p:cNvSpPr>
          <p:nvPr/>
        </p:nvSpPr>
        <p:spPr bwMode="auto">
          <a:xfrm>
            <a:off x="2771775" y="549275"/>
            <a:ext cx="3671888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Arial" charset="0"/>
              </a:rPr>
              <a:t>Результаты опроса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71FB6D7-7ACB-428B-AFC0-B5DCF8CD6589}" type="slidenum">
              <a:rPr lang="ru-RU" smtClean="0"/>
              <a:pPr/>
              <a:t>4</a:t>
            </a:fld>
            <a:endParaRPr lang="ru-RU" smtClean="0"/>
          </a:p>
        </p:txBody>
      </p:sp>
      <p:pic>
        <p:nvPicPr>
          <p:cNvPr id="132099" name="Picture 3" descr="KurenieVred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64263" y="1412875"/>
            <a:ext cx="2979737" cy="4322763"/>
          </a:xfrm>
        </p:spPr>
      </p:pic>
      <p:sp>
        <p:nvSpPr>
          <p:cNvPr id="18435" name="Номер слайда 5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95AF845-3831-44AA-AD11-54BD245A4429}" type="slidenum">
              <a:rPr lang="ru-RU" sz="1000"/>
              <a:pPr algn="r"/>
              <a:t>4</a:t>
            </a:fld>
            <a:endParaRPr lang="ru-RU" sz="1000"/>
          </a:p>
        </p:txBody>
      </p:sp>
      <p:pic>
        <p:nvPicPr>
          <p:cNvPr id="18436" name="Rectangle 2"/>
          <p:cNvPicPr>
            <a:picLocks noGrp="1" noChangeArrowheads="1"/>
          </p:cNvPicPr>
          <p:nvPr>
            <p:ph type="title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2700" y="255588"/>
            <a:ext cx="7138988" cy="1055687"/>
          </a:xfrm>
        </p:spPr>
      </p:pic>
      <p:pic>
        <p:nvPicPr>
          <p:cNvPr id="18437" name="Picture 4" descr="{98FD7FE8-D60D-423A-9DA8-38886AD4623F}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412875"/>
            <a:ext cx="26035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1" name="Picture 5" descr="наркомания и токсикомания"/>
          <p:cNvPicPr>
            <a:picLocks noChangeAspect="1" noChangeArrowheads="1"/>
          </p:cNvPicPr>
          <p:nvPr/>
        </p:nvPicPr>
        <p:blipFill>
          <a:blip r:embed="rId5">
            <a:lum bright="12000"/>
          </a:blip>
          <a:srcRect/>
          <a:stretch>
            <a:fillRect/>
          </a:stretch>
        </p:blipFill>
        <p:spPr bwMode="auto">
          <a:xfrm>
            <a:off x="3924300" y="4221163"/>
            <a:ext cx="185737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AutoShape 9"/>
          <p:cNvSpPr>
            <a:spLocks noChangeArrowheads="1"/>
          </p:cNvSpPr>
          <p:nvPr/>
        </p:nvSpPr>
        <p:spPr bwMode="auto">
          <a:xfrm>
            <a:off x="4859338" y="1341438"/>
            <a:ext cx="1214437" cy="12144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160 w 21600"/>
              <a:gd name="T13" fmla="*/ 8640 h 21600"/>
              <a:gd name="T14" fmla="*/ 19440 w 21600"/>
              <a:gd name="T15" fmla="*/ 129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3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23583BD-3F5E-42A9-AE79-F0F930839B7A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19458" name="Номер слайда 3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A68BCB3-A14E-4BBC-8CD7-ADF773A3B5A7}" type="slidenum">
              <a:rPr lang="ru-RU" sz="1000"/>
              <a:pPr algn="r"/>
              <a:t>5</a:t>
            </a:fld>
            <a:endParaRPr lang="ru-RU" sz="1000"/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2895600" y="4953000"/>
            <a:ext cx="3657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4000" b="1">
                <a:latin typeface="Arial" charset="0"/>
              </a:rPr>
              <a:t>Вредные           привычки</a:t>
            </a:r>
          </a:p>
        </p:txBody>
      </p:sp>
      <p:sp>
        <p:nvSpPr>
          <p:cNvPr id="100356" name="Line 4"/>
          <p:cNvSpPr>
            <a:spLocks noChangeShapeType="1"/>
          </p:cNvSpPr>
          <p:nvPr/>
        </p:nvSpPr>
        <p:spPr bwMode="auto">
          <a:xfrm flipH="1" flipV="1">
            <a:off x="4714875" y="3929063"/>
            <a:ext cx="71438" cy="928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0357" name="Line 5"/>
          <p:cNvSpPr>
            <a:spLocks noChangeShapeType="1"/>
          </p:cNvSpPr>
          <p:nvPr/>
        </p:nvSpPr>
        <p:spPr bwMode="auto">
          <a:xfrm flipV="1">
            <a:off x="6372225" y="3933825"/>
            <a:ext cx="9144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0358" name="Line 6"/>
          <p:cNvSpPr>
            <a:spLocks noChangeShapeType="1"/>
          </p:cNvSpPr>
          <p:nvPr/>
        </p:nvSpPr>
        <p:spPr bwMode="auto">
          <a:xfrm flipH="1" flipV="1">
            <a:off x="1643063" y="3714750"/>
            <a:ext cx="9906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285750" y="3143250"/>
            <a:ext cx="281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tx2"/>
                </a:solidFill>
                <a:latin typeface="Arial" charset="0"/>
              </a:rPr>
              <a:t>Курение</a:t>
            </a: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3200400" y="3214688"/>
            <a:ext cx="274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chemeClr val="tx2"/>
                </a:solidFill>
                <a:latin typeface="Arial" charset="0"/>
              </a:rPr>
              <a:t>Алкоголизм</a:t>
            </a:r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6357938" y="3214688"/>
            <a:ext cx="2362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800" b="1">
                <a:solidFill>
                  <a:schemeClr val="tx2"/>
                </a:solidFill>
                <a:latin typeface="Times New Roman" pitchFamily="18" charset="0"/>
              </a:rPr>
              <a:t>Наркомания</a:t>
            </a:r>
          </a:p>
        </p:txBody>
      </p:sp>
      <p:pic>
        <p:nvPicPr>
          <p:cNvPr id="19466" name="Picture 7" descr="881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00063"/>
            <a:ext cx="2982913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2" descr="53953600_1263574510_id628_w3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500063"/>
            <a:ext cx="2400300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3" descr="3570ac8db008a7a26dd005dc624_pre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571500"/>
            <a:ext cx="2384425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6" name="Picture 14" descr="skelet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4286250"/>
            <a:ext cx="1714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67" name="Line 15"/>
          <p:cNvSpPr>
            <a:spLocks noChangeShapeType="1"/>
          </p:cNvSpPr>
          <p:nvPr/>
        </p:nvSpPr>
        <p:spPr bwMode="auto">
          <a:xfrm flipH="1">
            <a:off x="2000250" y="5286375"/>
            <a:ext cx="1714500" cy="1158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utoUpdateAnimBg="0"/>
      <p:bldP spid="100356" grpId="0" animBg="1"/>
      <p:bldP spid="100357" grpId="0" animBg="1"/>
      <p:bldP spid="100358" grpId="0" animBg="1"/>
      <p:bldP spid="100359" grpId="0" autoUpdateAnimBg="0"/>
      <p:bldP spid="100360" grpId="0" autoUpdateAnimBg="0"/>
      <p:bldP spid="100361" grpId="0" autoUpdateAnimBg="0"/>
      <p:bldP spid="1003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0FBBEAA-95F2-456E-A953-080202401AFB}" type="slidenum">
              <a:rPr lang="ru-RU" smtClean="0"/>
              <a:pPr/>
              <a:t>6</a:t>
            </a:fld>
            <a:endParaRPr lang="ru-RU" smtClean="0"/>
          </a:p>
        </p:txBody>
      </p:sp>
      <p:pic>
        <p:nvPicPr>
          <p:cNvPr id="108548" name="Picture 4" descr="faces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4508500"/>
            <a:ext cx="2857500" cy="1790700"/>
          </a:xfrm>
          <a:ln w="76200">
            <a:solidFill>
              <a:srgbClr val="33CC33"/>
            </a:solidFill>
          </a:ln>
        </p:spPr>
      </p:pic>
      <p:sp>
        <p:nvSpPr>
          <p:cNvPr id="20483" name="Номер слайда 5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5BBA227-3E0A-491D-9ADA-09D8477ADEA2}" type="slidenum">
              <a:rPr lang="ru-RU" sz="1000"/>
              <a:pPr algn="r"/>
              <a:t>6</a:t>
            </a:fld>
            <a:endParaRPr lang="ru-RU" sz="1000"/>
          </a:p>
        </p:txBody>
      </p:sp>
      <p:pic>
        <p:nvPicPr>
          <p:cNvPr id="20484" name="Rectangle 2"/>
          <p:cNvPicPr>
            <a:picLocks noGrp="1" noChangeArrowheads="1"/>
          </p:cNvPicPr>
          <p:nvPr>
            <p:ph type="title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5263" y="268288"/>
            <a:ext cx="8497887" cy="1158875"/>
          </a:xfrm>
        </p:spPr>
      </p:pic>
      <p:pic>
        <p:nvPicPr>
          <p:cNvPr id="108550" name="Picture 6" descr="faces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4437063"/>
            <a:ext cx="2952750" cy="1860550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108551" name="Picture 7" descr="faces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4438" y="2205038"/>
            <a:ext cx="2879725" cy="1814512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618D099-E490-40F2-9188-994B37B86FCA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21506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0" y="1341438"/>
            <a:ext cx="6121400" cy="6477000"/>
          </a:xfrm>
        </p:spPr>
        <p:txBody>
          <a:bodyPr/>
          <a:lstStyle/>
          <a:p>
            <a:pPr eaLnBrk="1" hangingPunct="1">
              <a:buClr>
                <a:srgbClr val="CC3300"/>
              </a:buClr>
              <a:buSzPct val="220000"/>
              <a:buFont typeface="Wingdings" pitchFamily="2" charset="2"/>
              <a:buChar char="F"/>
            </a:pPr>
            <a:endParaRPr lang="ru-RU" b="1" i="1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buClr>
                <a:srgbClr val="CC3300"/>
              </a:buClr>
              <a:buSzPct val="220000"/>
              <a:buFont typeface="Wingdings" pitchFamily="2" charset="2"/>
              <a:buChar char="F"/>
            </a:pPr>
            <a:endParaRPr lang="ru-RU" sz="4300" b="1" i="1" smtClean="0"/>
          </a:p>
          <a:p>
            <a:pPr eaLnBrk="1" hangingPunct="1">
              <a:buClr>
                <a:srgbClr val="CC3300"/>
              </a:buClr>
              <a:buSzPct val="220000"/>
              <a:buFont typeface="Wingdings" pitchFamily="2" charset="2"/>
              <a:buChar char="F"/>
            </a:pPr>
            <a:endParaRPr lang="ru-RU" sz="4300" b="1" i="1" smtClean="0"/>
          </a:p>
          <a:p>
            <a:pPr eaLnBrk="1" hangingPunct="1">
              <a:buClr>
                <a:srgbClr val="CC3300"/>
              </a:buClr>
              <a:buSzPct val="220000"/>
              <a:buFont typeface="Wingdings" pitchFamily="2" charset="2"/>
              <a:buNone/>
            </a:pPr>
            <a:r>
              <a:rPr lang="ru-RU" b="1" i="1" smtClean="0">
                <a:solidFill>
                  <a:schemeClr val="tx2"/>
                </a:solidFill>
                <a:latin typeface="Times New Roman" pitchFamily="18" charset="0"/>
              </a:rPr>
              <a:t>                </a:t>
            </a:r>
            <a:endParaRPr lang="ru-RU" b="1" i="1" u="sng" smtClean="0">
              <a:solidFill>
                <a:schemeClr val="tx2"/>
              </a:solidFill>
            </a:endParaRPr>
          </a:p>
        </p:txBody>
      </p:sp>
      <p:sp>
        <p:nvSpPr>
          <p:cNvPr id="21507" name="Номер слайда 5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63DAAE2-A6DD-4FAB-A8FB-6D3553E874EC}" type="slidenum">
              <a:rPr lang="ru-RU" sz="1000"/>
              <a:pPr algn="r"/>
              <a:t>7</a:t>
            </a:fld>
            <a:endParaRPr lang="ru-RU" sz="1000"/>
          </a:p>
        </p:txBody>
      </p:sp>
      <p:pic>
        <p:nvPicPr>
          <p:cNvPr id="21508" name="Rectangle 3"/>
          <p:cNvPicPr>
            <a:picLocks noGrp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325" y="-6350"/>
            <a:ext cx="8272463" cy="1225550"/>
          </a:xfrm>
        </p:spPr>
      </p:pic>
      <p:pic>
        <p:nvPicPr>
          <p:cNvPr id="91138" name="Picture 2" descr="db3c0276-6e20-4c86-9bcf-39a6921ef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981075"/>
            <a:ext cx="3267075" cy="2590800"/>
          </a:xfrm>
          <a:prstGeom prst="rect">
            <a:avLst/>
          </a:prstGeom>
          <a:noFill/>
          <a:ln w="76200">
            <a:solidFill>
              <a:srgbClr val="00CC00"/>
            </a:solidFill>
            <a:miter lim="800000"/>
            <a:headEnd/>
            <a:tailEnd/>
          </a:ln>
        </p:spPr>
      </p:pic>
      <p:pic>
        <p:nvPicPr>
          <p:cNvPr id="91141" name="Picture 5" descr="post-19-1143712483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1052513"/>
            <a:ext cx="4297362" cy="2590800"/>
          </a:xfrm>
          <a:prstGeom prst="rect">
            <a:avLst/>
          </a:prstGeom>
          <a:solidFill>
            <a:srgbClr val="CC3300"/>
          </a:solidFill>
          <a:ln w="76200">
            <a:solidFill>
              <a:srgbClr val="00CC00"/>
            </a:solidFill>
            <a:miter lim="800000"/>
            <a:headEnd/>
            <a:tailEnd/>
          </a:ln>
        </p:spPr>
      </p:pic>
      <p:pic>
        <p:nvPicPr>
          <p:cNvPr id="21511" name="Picture 4" descr="7-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4005263"/>
            <a:ext cx="1955800" cy="2305050"/>
          </a:xfrm>
          <a:prstGeom prst="rect">
            <a:avLst/>
          </a:prstGeom>
          <a:noFill/>
          <a:ln w="50800">
            <a:solidFill>
              <a:srgbClr val="00FF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871F947-934C-474E-8122-794653AE21CC}" type="slidenum">
              <a:rPr lang="ru-RU" smtClean="0"/>
              <a:pPr/>
              <a:t>8</a:t>
            </a:fld>
            <a:endParaRPr lang="ru-RU" smtClean="0"/>
          </a:p>
        </p:txBody>
      </p:sp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2550"/>
            <a:ext cx="9032875" cy="677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/>
          <a:srcRect b="5324"/>
          <a:stretch>
            <a:fillRect/>
          </a:stretch>
        </p:blipFill>
        <p:spPr bwMode="auto">
          <a:xfrm>
            <a:off x="0" y="-892175"/>
            <a:ext cx="914400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1178</TotalTime>
  <Words>120</Words>
  <Application>Microsoft Office PowerPoint</Application>
  <PresentationFormat>Экран (4:3)</PresentationFormat>
  <Paragraphs>63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12</vt:i4>
      </vt:variant>
    </vt:vector>
  </HeadingPairs>
  <TitlesOfParts>
    <vt:vector size="25" baseType="lpstr">
      <vt:lpstr>Comic Sans MS</vt:lpstr>
      <vt:lpstr>Arial</vt:lpstr>
      <vt:lpstr>Wingdings 3</vt:lpstr>
      <vt:lpstr>Verdana</vt:lpstr>
      <vt:lpstr>Wingdings 2</vt:lpstr>
      <vt:lpstr>Wingdings</vt:lpstr>
      <vt:lpstr>Times New Roman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МОУ СОШ №30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88</cp:revision>
  <dcterms:created xsi:type="dcterms:W3CDTF">2009-07-15T03:40:30Z</dcterms:created>
  <dcterms:modified xsi:type="dcterms:W3CDTF">2012-05-06T15:34:52Z</dcterms:modified>
</cp:coreProperties>
</file>