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8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AE8A-95B6-46DE-9BC0-25A7D26D80E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9014-9ED8-4321-A5BE-6410EF4F9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Красное Эхо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87D6D-D847-4982-AD08-0510842061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44190-7868-4822-9A8F-CC35771CF3EF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6FEB36-37F1-488F-88BD-9EA34D172F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15415"/>
            <a:ext cx="7772400" cy="208823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родного края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4608512" cy="11521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  Красное Э</a:t>
            </a:r>
            <a:r>
              <a:rPr lang="ru-RU" sz="4400" dirty="0" smtClean="0">
                <a:solidFill>
                  <a:srgbClr val="C00000"/>
                </a:solidFill>
              </a:rPr>
              <a:t>хо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3024336" cy="2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анирование00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8261">
            <a:off x="193756" y="1856230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0277">
            <a:off x="6423517" y="1958173"/>
            <a:ext cx="2507845" cy="21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\Мои рисунки\Фото 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5227">
            <a:off x="187327" y="4244470"/>
            <a:ext cx="2601367" cy="2130252"/>
          </a:xfrm>
          <a:prstGeom prst="rect">
            <a:avLst/>
          </a:prstGeom>
          <a:noFill/>
        </p:spPr>
      </p:pic>
      <p:pic>
        <p:nvPicPr>
          <p:cNvPr id="1027" name="Picture 3" descr="D:\Школа\фотография\Фото 0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9061">
            <a:off x="6388839" y="4482408"/>
            <a:ext cx="2535543" cy="2094604"/>
          </a:xfrm>
          <a:prstGeom prst="rect">
            <a:avLst/>
          </a:prstGeom>
          <a:noFill/>
        </p:spPr>
      </p:pic>
      <p:pic>
        <p:nvPicPr>
          <p:cNvPr id="9" name="Picture 2" descr="C:\Documents and Settings\Дмитрий\Мои документы\Мои рисунки\Изображение\Изображение 0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276872"/>
            <a:ext cx="302433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4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en-US" i="1" dirty="0" smtClean="0">
                <a:solidFill>
                  <a:srgbClr val="C00000"/>
                </a:solidFill>
              </a:rPr>
              <a:t>C </a:t>
            </a:r>
            <a:r>
              <a:rPr lang="ru-RU" i="1" dirty="0" smtClean="0">
                <a:solidFill>
                  <a:srgbClr val="C00000"/>
                </a:solidFill>
              </a:rPr>
              <a:t>чего всё начиналось?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7" descr="сканирование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1760"/>
            <a:ext cx="4038600" cy="279211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H="1">
            <a:off x="4572000" y="2060847"/>
            <a:ext cx="4320480" cy="429407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 же нас объединяет? Единая Родина. Это общая земля. Общая история. Общие законы. Общий язык. Но важнее всего – общие ценности, духовные традиции. Человек остается человеком, пока он ценит и бескорыстно заботится о близком ему человеке, других людях, об интересах народа и Отечества.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«Милая, светлая Родина! Вся наша безграничная любовь к тебе, все наши помыслы с тобой.» М.Шолохов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Поисковая работа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Карта посёлка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Корреспонденты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Интервью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Пресс-конференция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Газета «Почемучка»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Фото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раскладушки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Фотоальбомы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Летописи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Игры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Экскурсии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8" name="Рисунок 7" descr="сканирование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84311" y="2644680"/>
            <a:ext cx="26078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канирование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3429000"/>
            <a:ext cx="3600400" cy="21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4248472" cy="42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D:\Школа\наш край\MOV01301.TH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312368" cy="2016224"/>
          </a:xfrm>
          <a:prstGeom prst="rect">
            <a:avLst/>
          </a:prstGeom>
          <a:noFill/>
        </p:spPr>
      </p:pic>
      <p:pic>
        <p:nvPicPr>
          <p:cNvPr id="16" name="Содержимое 3" descr="сканирование003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580112" y="1988840"/>
            <a:ext cx="3384376" cy="4869160"/>
          </a:xfrm>
          <a:prstGeom prst="rect">
            <a:avLst/>
          </a:prstGeom>
        </p:spPr>
      </p:pic>
      <p:pic>
        <p:nvPicPr>
          <p:cNvPr id="17" name="Содержимое 3" descr="сканирование004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652120" y="1916832"/>
            <a:ext cx="3131270" cy="4941168"/>
          </a:xfrm>
          <a:prstGeom prst="rect">
            <a:avLst/>
          </a:prstGeom>
        </p:spPr>
      </p:pic>
      <p:pic>
        <p:nvPicPr>
          <p:cNvPr id="18" name="Содержимое 3" descr="сканирование005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88840"/>
            <a:ext cx="3240360" cy="453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00063" y="428625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0"/>
                            </p:stCondLst>
                            <p:childTnLst>
                              <p:par>
                                <p:cTn id="6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000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60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1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4000"/>
                            </p:stCondLst>
                            <p:childTnLst>
                              <p:par>
                                <p:cTn id="8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0"/>
                            </p:stCondLst>
                            <p:childTnLst>
                              <p:par>
                                <p:cTn id="8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0"/>
                            </p:stCondLst>
                            <p:childTnLst>
                              <p:par>
                                <p:cTn id="9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9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0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10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108</Words>
  <Application>Microsoft Office PowerPoint</Application>
  <PresentationFormat>Экран (4:3)</PresentationFormat>
  <Paragraphs>21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История родного края</vt:lpstr>
      <vt:lpstr>        C чего всё начиналось?</vt:lpstr>
      <vt:lpstr>«Милая, светлая Родина! Вся наша безграничная любовь к тебе, все наши помыслы с тобой.» М.Шолохов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родного края</dc:title>
  <dc:creator>Admin</dc:creator>
  <cp:lastModifiedBy>Admin</cp:lastModifiedBy>
  <cp:revision>4</cp:revision>
  <dcterms:created xsi:type="dcterms:W3CDTF">2012-05-06T17:37:08Z</dcterms:created>
  <dcterms:modified xsi:type="dcterms:W3CDTF">2012-05-06T17:51:28Z</dcterms:modified>
</cp:coreProperties>
</file>