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77" r:id="rId4"/>
    <p:sldId id="269" r:id="rId5"/>
    <p:sldId id="268" r:id="rId6"/>
    <p:sldId id="257" r:id="rId7"/>
    <p:sldId id="263" r:id="rId8"/>
    <p:sldId id="266" r:id="rId9"/>
    <p:sldId id="260" r:id="rId10"/>
    <p:sldId id="270" r:id="rId11"/>
    <p:sldId id="271" r:id="rId12"/>
    <p:sldId id="276" r:id="rId13"/>
    <p:sldId id="274" r:id="rId14"/>
    <p:sldId id="272" r:id="rId15"/>
    <p:sldId id="273" r:id="rId16"/>
    <p:sldId id="261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 autoAdjust="0"/>
    <p:restoredTop sz="94633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843E-1D02-47A7-8B96-DFDB672F36C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99D19-978D-4593-8C92-B359DBEDF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BB1E1-1DDD-4D6F-BFCC-6AD35E1CA779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E7193-9A16-4793-927C-B645C72F9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7193-9A16-4793-927C-B645C72F98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86;&#1082;&#1088;%204\video-go06b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000108"/>
            <a:ext cx="8458200" cy="1000132"/>
          </a:xfrm>
        </p:spPr>
        <p:txBody>
          <a:bodyPr>
            <a:prstTxWarp prst="textTriangle">
              <a:avLst/>
            </a:prstTxWarp>
          </a:bodyPr>
          <a:lstStyle/>
          <a:p>
            <a:pPr algn="ctr"/>
            <a:r>
              <a:rPr lang="ru-RU" dirty="0" smtClean="0"/>
              <a:t>Почему нас и обезьян называют родственниками?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3000372"/>
            <a:ext cx="5357850" cy="5122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dirty="0" smtClean="0"/>
              <a:t>Что у нас с ними общего?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сходство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отличие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Зрение </a:t>
            </a:r>
          </a:p>
          <a:p>
            <a:r>
              <a:rPr lang="ru-RU" dirty="0" smtClean="0"/>
              <a:t>Развитие руки</a:t>
            </a:r>
          </a:p>
          <a:p>
            <a:r>
              <a:rPr lang="ru-RU" dirty="0" smtClean="0"/>
              <a:t>Сложный мозг</a:t>
            </a:r>
          </a:p>
          <a:p>
            <a:r>
              <a:rPr lang="ru-RU" dirty="0" smtClean="0"/>
              <a:t>Длительный период детства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Способ передвижения</a:t>
            </a:r>
          </a:p>
          <a:p>
            <a:r>
              <a:rPr lang="ru-RU" dirty="0" smtClean="0"/>
              <a:t>Разум</a:t>
            </a:r>
          </a:p>
          <a:p>
            <a:r>
              <a:rPr lang="ru-RU" sz="2000" dirty="0" smtClean="0"/>
              <a:t>Предвидеть события</a:t>
            </a:r>
          </a:p>
          <a:p>
            <a:r>
              <a:rPr lang="ru-RU" sz="2000" dirty="0" smtClean="0"/>
              <a:t>Продумывать действия</a:t>
            </a:r>
          </a:p>
          <a:p>
            <a:r>
              <a:rPr lang="ru-RU" sz="1800" dirty="0" smtClean="0"/>
              <a:t>Планировать</a:t>
            </a:r>
          </a:p>
          <a:p>
            <a:r>
              <a:rPr lang="ru-RU" dirty="0" smtClean="0"/>
              <a:t>Речь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666750"/>
            <a:ext cx="7625403" cy="690548"/>
          </a:xfrm>
        </p:spPr>
        <p:txBody>
          <a:bodyPr>
            <a:prstTxWarp prst="textPlain">
              <a:avLst/>
            </a:prstTxWarp>
          </a:bodyPr>
          <a:lstStyle/>
          <a:p>
            <a:pPr algn="r"/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AG00373_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71584" y="2805906"/>
            <a:ext cx="3321391" cy="3194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6996752" cy="4724400"/>
          </a:xfrm>
        </p:spPr>
        <p:txBody>
          <a:bodyPr/>
          <a:lstStyle/>
          <a:p>
            <a:r>
              <a:rPr lang="ru-RU" dirty="0" smtClean="0"/>
              <a:t>Я научился на уроке…</a:t>
            </a:r>
          </a:p>
          <a:p>
            <a:r>
              <a:rPr lang="ru-RU" dirty="0" smtClean="0"/>
              <a:t>Этот урок мне дал для жизни…</a:t>
            </a:r>
          </a:p>
          <a:p>
            <a:r>
              <a:rPr lang="ru-RU" dirty="0" smtClean="0"/>
              <a:t>Урок привлёк меня тем…</a:t>
            </a:r>
          </a:p>
          <a:p>
            <a:r>
              <a:rPr lang="ru-RU" dirty="0" smtClean="0"/>
              <a:t>Заставил задумать…</a:t>
            </a:r>
          </a:p>
          <a:p>
            <a:r>
              <a:rPr lang="ru-RU" dirty="0" smtClean="0"/>
              <a:t>Мне захотелось узнать…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5933630" cy="3941763"/>
          </a:xfrm>
        </p:spPr>
        <p:txBody>
          <a:bodyPr/>
          <a:lstStyle/>
          <a:p>
            <a:r>
              <a:rPr lang="ru-RU" b="1" dirty="0" smtClean="0"/>
              <a:t>Домашнее задание.</a:t>
            </a:r>
            <a:endParaRPr lang="ru-RU" dirty="0" smtClean="0"/>
          </a:p>
          <a:p>
            <a:r>
              <a:rPr lang="ru-RU" dirty="0" smtClean="0"/>
              <a:t>Страница 58–61 пересказ; </a:t>
            </a:r>
          </a:p>
          <a:p>
            <a:r>
              <a:rPr lang="ru-RU" dirty="0" smtClean="0"/>
              <a:t>1-й вариант – задание 4, 5; </a:t>
            </a:r>
          </a:p>
          <a:p>
            <a:r>
              <a:rPr lang="ru-RU" dirty="0" smtClean="0"/>
              <a:t>2-й вариант – задание 6.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129" y="371914"/>
            <a:ext cx="72152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наш предок палку взял,</a:t>
            </a:r>
          </a:p>
          <a:p>
            <a:r>
              <a:rPr lang="ru-RU" dirty="0" smtClean="0"/>
              <a:t>                                   Рукою лапа стала,</a:t>
            </a:r>
          </a:p>
          <a:p>
            <a:r>
              <a:rPr lang="ru-RU" dirty="0" smtClean="0"/>
              <a:t>Чужую шкуру повязал,</a:t>
            </a:r>
          </a:p>
          <a:p>
            <a:r>
              <a:rPr lang="ru-RU" dirty="0" smtClean="0"/>
              <a:t>                                   Клык сделал из металла,</a:t>
            </a:r>
          </a:p>
          <a:p>
            <a:r>
              <a:rPr lang="ru-RU" dirty="0" smtClean="0"/>
              <a:t>След в глине превратил в горшок,</a:t>
            </a:r>
          </a:p>
          <a:p>
            <a:r>
              <a:rPr lang="ru-RU" dirty="0" smtClean="0"/>
              <a:t>                                   Кувшины, чашки, плошки,</a:t>
            </a:r>
          </a:p>
          <a:p>
            <a:r>
              <a:rPr lang="ru-RU" dirty="0" smtClean="0"/>
              <a:t>А чтоб не набивать живот,</a:t>
            </a:r>
          </a:p>
          <a:p>
            <a:r>
              <a:rPr lang="ru-RU" dirty="0" smtClean="0"/>
              <a:t>                                   Корзины сплел, лукошки.</a:t>
            </a:r>
          </a:p>
          <a:p>
            <a:r>
              <a:rPr lang="ru-RU" dirty="0" smtClean="0"/>
              <a:t>Всю Землю он преобразил,</a:t>
            </a:r>
          </a:p>
          <a:p>
            <a:r>
              <a:rPr lang="ru-RU" dirty="0" smtClean="0"/>
              <a:t>                                   Везде следы оставил,</a:t>
            </a:r>
          </a:p>
          <a:p>
            <a:r>
              <a:rPr lang="ru-RU" dirty="0" smtClean="0"/>
              <a:t>Работал, не жалея сил, </a:t>
            </a:r>
          </a:p>
          <a:p>
            <a:r>
              <a:rPr lang="ru-RU" dirty="0" smtClean="0"/>
              <a:t>                                   Царем Землею правил.</a:t>
            </a:r>
          </a:p>
          <a:p>
            <a:r>
              <a:rPr lang="ru-RU" dirty="0" smtClean="0"/>
              <a:t>И вот остался тигром тигр,</a:t>
            </a:r>
          </a:p>
          <a:p>
            <a:r>
              <a:rPr lang="ru-RU" dirty="0" smtClean="0"/>
              <a:t>                                   И слон слоном остался,</a:t>
            </a:r>
          </a:p>
          <a:p>
            <a:r>
              <a:rPr lang="ru-RU" dirty="0" smtClean="0"/>
              <a:t>А человек, меняя мир,</a:t>
            </a:r>
          </a:p>
          <a:p>
            <a:r>
              <a:rPr lang="ru-RU" dirty="0" smtClean="0"/>
              <a:t>                                    Сам в мире изменялся.</a:t>
            </a:r>
          </a:p>
          <a:p>
            <a:r>
              <a:rPr lang="ru-RU" dirty="0" smtClean="0"/>
              <a:t>Чтоб мысли, думы передать,</a:t>
            </a:r>
          </a:p>
          <a:p>
            <a:r>
              <a:rPr lang="ru-RU" dirty="0" smtClean="0"/>
              <a:t>                                   Словами сделать звуки,</a:t>
            </a:r>
          </a:p>
          <a:p>
            <a:r>
              <a:rPr lang="ru-RU" dirty="0" smtClean="0"/>
              <a:t>И нам, чтоб прошлое понять,</a:t>
            </a:r>
          </a:p>
          <a:p>
            <a:r>
              <a:rPr lang="ru-RU" dirty="0" smtClean="0"/>
              <a:t>                                   Взять нужно книги в руки.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71810"/>
            <a:ext cx="8410604" cy="857256"/>
          </a:xfrm>
        </p:spPr>
        <p:txBody>
          <a:bodyPr/>
          <a:lstStyle/>
          <a:p>
            <a:pPr algn="ctr"/>
            <a:r>
              <a:rPr lang="ru-RU" dirty="0" smtClean="0"/>
              <a:t>На заре человечества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14290"/>
            <a:ext cx="4290556" cy="2857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следующем уроке: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666750"/>
            <a:ext cx="4222390" cy="6191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I:\окр 4\38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516949" cy="2357454"/>
          </a:xfrm>
          <a:prstGeom prst="rect">
            <a:avLst/>
          </a:prstGeom>
          <a:noFill/>
        </p:spPr>
      </p:pic>
      <p:pic>
        <p:nvPicPr>
          <p:cNvPr id="9" name="Содержимое 8" descr="I:\окр 4\Arobustus_scene.2006.11.10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938"/>
          <a:stretch>
            <a:fillRect/>
          </a:stretch>
        </p:blipFill>
        <p:spPr bwMode="auto">
          <a:xfrm>
            <a:off x="4857752" y="4143380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05"/>
          <p:cNvPicPr/>
          <p:nvPr/>
        </p:nvPicPr>
        <p:blipFill>
          <a:blip r:embed="rId4" cstate="print"/>
          <a:srcRect l="2886" t="22222" r="43880" b="25214"/>
          <a:stretch>
            <a:fillRect/>
          </a:stretch>
        </p:blipFill>
        <p:spPr bwMode="auto">
          <a:xfrm>
            <a:off x="571472" y="414338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73"/>
          <p:cNvPicPr/>
          <p:nvPr/>
        </p:nvPicPr>
        <p:blipFill>
          <a:blip r:embed="rId5" cstate="print"/>
          <a:srcRect l="2664" t="4972" r="4632" b="7472"/>
          <a:stretch>
            <a:fillRect/>
          </a:stretch>
        </p:blipFill>
        <p:spPr bwMode="auto">
          <a:xfrm>
            <a:off x="4643438" y="571480"/>
            <a:ext cx="392429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14414" y="1643050"/>
            <a:ext cx="6631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Ведь ты - человек, ты и сильный, и смелый, </a:t>
            </a:r>
          </a:p>
          <a:p>
            <a:r>
              <a:rPr lang="ru-RU" sz="2400" dirty="0" smtClean="0"/>
              <a:t> Своими руками судьбу свою делай. </a:t>
            </a:r>
          </a:p>
          <a:p>
            <a:r>
              <a:rPr lang="ru-RU" sz="2400" dirty="0" smtClean="0"/>
              <a:t> Иди против ветра, на месте не стой, </a:t>
            </a:r>
          </a:p>
          <a:p>
            <a:r>
              <a:rPr lang="ru-RU" sz="2400" dirty="0" smtClean="0"/>
              <a:t> Пойми, не бывает дороги простой.</a:t>
            </a:r>
          </a:p>
          <a:p>
            <a:pPr algn="r"/>
            <a:r>
              <a:rPr lang="ru-RU" sz="2400" dirty="0" smtClean="0"/>
              <a:t>Юрий </a:t>
            </a:r>
            <a:r>
              <a:rPr lang="ru-RU" sz="2400" dirty="0" err="1" smtClean="0"/>
              <a:t>Энтин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video-go06b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07630" y="785794"/>
            <a:ext cx="7736336" cy="56436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Млекопитающие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Живорождение </a:t>
            </a:r>
            <a:endParaRPr lang="ru-RU" dirty="0" smtClean="0"/>
          </a:p>
          <a:p>
            <a:r>
              <a:rPr lang="ru-RU" dirty="0" smtClean="0"/>
              <a:t>Забота </a:t>
            </a:r>
            <a:r>
              <a:rPr lang="ru-RU" dirty="0" smtClean="0"/>
              <a:t>о </a:t>
            </a:r>
            <a:r>
              <a:rPr lang="ru-RU" dirty="0" smtClean="0"/>
              <a:t>потомстве</a:t>
            </a:r>
            <a:endParaRPr lang="ru-RU" dirty="0" smtClean="0"/>
          </a:p>
          <a:p>
            <a:r>
              <a:rPr lang="ru-RU" dirty="0" smtClean="0"/>
              <a:t>Кормление </a:t>
            </a:r>
            <a:r>
              <a:rPr lang="ru-RU" dirty="0" smtClean="0"/>
              <a:t>материнским </a:t>
            </a:r>
            <a:r>
              <a:rPr lang="ru-RU" dirty="0" smtClean="0"/>
              <a:t>молоком</a:t>
            </a:r>
          </a:p>
          <a:p>
            <a:r>
              <a:rPr lang="ru-RU" dirty="0" smtClean="0"/>
              <a:t>Наличие </a:t>
            </a:r>
            <a:r>
              <a:rPr lang="ru-RU" dirty="0" smtClean="0"/>
              <a:t>зубов </a:t>
            </a:r>
            <a:endParaRPr lang="ru-RU" dirty="0" smtClean="0"/>
          </a:p>
          <a:p>
            <a:r>
              <a:rPr lang="ru-RU" smtClean="0"/>
              <a:t>Шерстяной покров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24" y="2143116"/>
            <a:ext cx="212332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млекопитающие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3429000"/>
            <a:ext cx="16430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рыбы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8662" y="3500438"/>
            <a:ext cx="16430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птицы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571868" y="3071810"/>
            <a:ext cx="2496176" cy="1617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животные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00826" y="2143116"/>
            <a:ext cx="22145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пресмыкающиеся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00826" y="5143512"/>
            <a:ext cx="20717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земноводные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28662" y="5143512"/>
            <a:ext cx="17859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насекомые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3000364" y="4786322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757948" y="3929066"/>
            <a:ext cx="742482" cy="23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3143240" y="2571744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572132" y="2571744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286512" y="392906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500694" y="4857760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Наши предки – древесные жители.</a:t>
            </a:r>
            <a:endParaRPr lang="ru-RU" sz="6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6389" name="Picture 5" descr="I:\окр 4\шимпанзе мама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52"/>
            <a:ext cx="2867030" cy="3571900"/>
          </a:xfrm>
          <a:prstGeom prst="rect">
            <a:avLst/>
          </a:prstGeom>
          <a:noFill/>
        </p:spPr>
      </p:pic>
      <p:pic>
        <p:nvPicPr>
          <p:cNvPr id="11" name="Содержимое 10"/>
          <p:cNvPicPr>
            <a:picLocks noGrp="1"/>
          </p:cNvPicPr>
          <p:nvPr>
            <p:ph idx="1"/>
          </p:nvPr>
        </p:nvPicPr>
        <p:blipFill>
          <a:blip r:embed="rId3" cstate="print"/>
          <a:srcRect l="10583" t="6614" r="23196" b="-59"/>
          <a:stretch>
            <a:fillRect/>
          </a:stretch>
        </p:blipFill>
        <p:spPr bwMode="auto">
          <a:xfrm>
            <a:off x="857224" y="214290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:\окр 4\орангутан.jpg"/>
          <p:cNvPicPr/>
          <p:nvPr/>
        </p:nvPicPr>
        <p:blipFill>
          <a:blip r:embed="rId4" cstate="print"/>
          <a:srcRect l="6933" t="4790" r="10765"/>
          <a:stretch>
            <a:fillRect/>
          </a:stretch>
        </p:blipFill>
        <p:spPr bwMode="auto">
          <a:xfrm>
            <a:off x="785786" y="3857628"/>
            <a:ext cx="3357586" cy="2814660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5" cstate="print"/>
          <a:srcRect l="12500" r="7692"/>
          <a:stretch>
            <a:fillRect/>
          </a:stretch>
        </p:blipFill>
        <p:spPr bwMode="auto">
          <a:xfrm>
            <a:off x="4786314" y="3929066"/>
            <a:ext cx="3952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00100" y="314324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Горилла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3286124"/>
            <a:ext cx="127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шимпанзе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5" y="62150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орангутан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2396" y="62150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гиббон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3143249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Человекообразные обезьяны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Человекообразный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похожий на человека, напоминающий человека.</a:t>
            </a:r>
          </a:p>
          <a:p>
            <a:pPr algn="r"/>
            <a:r>
              <a:rPr lang="ru-RU" sz="2800" dirty="0" smtClean="0"/>
              <a:t>из толкового словаря Ожегова С.И.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Классификация.</a:t>
            </a:r>
          </a:p>
          <a:p>
            <a:pPr lvl="0"/>
            <a:r>
              <a:rPr lang="ru-RU" dirty="0" smtClean="0"/>
              <a:t>Размер и вес.</a:t>
            </a:r>
          </a:p>
          <a:p>
            <a:pPr lvl="0"/>
            <a:r>
              <a:rPr lang="ru-RU" dirty="0" smtClean="0"/>
              <a:t>Продолжительность жизни.</a:t>
            </a:r>
          </a:p>
          <a:p>
            <a:pPr lvl="0"/>
            <a:r>
              <a:rPr lang="ru-RU" dirty="0" smtClean="0"/>
              <a:t>Образ жизни.</a:t>
            </a:r>
          </a:p>
          <a:p>
            <a:r>
              <a:rPr lang="ru-RU" dirty="0" smtClean="0"/>
              <a:t>Охрана.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542" y="5357826"/>
            <a:ext cx="8610600" cy="1146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Большинство ученых, считает, что первые древние люди появились в Африке, а оттуда расселились по всей планете.</a:t>
            </a:r>
            <a:br>
              <a:rPr lang="ru-RU" sz="2000" b="1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Около 3 миллионов лет назад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Около 1 миллиона лет назад</a:t>
            </a:r>
            <a:endParaRPr lang="ru-RU" dirty="0"/>
          </a:p>
        </p:txBody>
      </p:sp>
      <p:pic>
        <p:nvPicPr>
          <p:cNvPr id="7" name="Picture 2" descr="I:\окр 4\более 3 мл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48581"/>
            <a:ext cx="3155183" cy="3876675"/>
          </a:xfrm>
          <a:prstGeom prst="rect">
            <a:avLst/>
          </a:prstGeom>
          <a:noFill/>
        </p:spPr>
      </p:pic>
      <p:pic>
        <p:nvPicPr>
          <p:cNvPr id="8" name="Picture 3" descr="I:\окр 4\1млн ле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445021" cy="38850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549</TotalTime>
  <Words>346</Words>
  <PresentationFormat>Экран (4:3)</PresentationFormat>
  <Paragraphs>85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Млекопитающие</vt:lpstr>
      <vt:lpstr>Классификация животных</vt:lpstr>
      <vt:lpstr>Тема урока:</vt:lpstr>
      <vt:lpstr>Слайд 6</vt:lpstr>
      <vt:lpstr>Слайд 7</vt:lpstr>
      <vt:lpstr>План:</vt:lpstr>
      <vt:lpstr>Большинство ученых, считает, что первые древние люди появились в Африке, а оттуда расселились по всей планете. </vt:lpstr>
      <vt:lpstr>Слайд 10</vt:lpstr>
      <vt:lpstr>Слайд 11</vt:lpstr>
      <vt:lpstr>Итог урока:</vt:lpstr>
      <vt:lpstr>Слайд 13</vt:lpstr>
      <vt:lpstr>Слайд 14</vt:lpstr>
      <vt:lpstr>Слайд 15</vt:lpstr>
      <vt:lpstr>На заре человечества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59</cp:revision>
  <dcterms:modified xsi:type="dcterms:W3CDTF">2011-10-27T11:25:50Z</dcterms:modified>
</cp:coreProperties>
</file>