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210741-724D-49B9-B4A3-9E56190C510F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76B699-3680-4757-A7E4-B4D56FE86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071546"/>
            <a:ext cx="6172200" cy="185738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Осенние фантазии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14818"/>
            <a:ext cx="6172200" cy="12858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Поделки из природного материала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0x180_crop_thumb_39471833113388294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571479"/>
            <a:ext cx="2928958" cy="3905277"/>
          </a:xfrm>
          <a:prstGeom prst="rect">
            <a:avLst/>
          </a:prstGeom>
        </p:spPr>
      </p:pic>
      <p:pic>
        <p:nvPicPr>
          <p:cNvPr id="3" name="Рисунок 2" descr="240x180_crop_thumb_87715275613388292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1411" y="1142984"/>
            <a:ext cx="4381531" cy="32861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786" y="500063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«Лыжник»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528638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«Рыболов»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all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3768" y="1000108"/>
            <a:ext cx="6248232" cy="4092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4612" y="564357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«Друзья»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all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3344180" cy="4456120"/>
          </a:xfrm>
          <a:prstGeom prst="rect">
            <a:avLst/>
          </a:prstGeom>
        </p:spPr>
      </p:pic>
      <p:pic>
        <p:nvPicPr>
          <p:cNvPr id="3" name="Рисунок 2" descr="fall1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571612"/>
            <a:ext cx="3609140" cy="26527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507207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«У гнезда»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4857760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«Приятного чаепития»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Фантазируйте, творите!   Удачи!!! </a:t>
            </a:r>
            <a:endParaRPr lang="ru-RU" sz="2800" dirty="0"/>
          </a:p>
        </p:txBody>
      </p:sp>
      <p:pic>
        <p:nvPicPr>
          <p:cNvPr id="3" name="Рисунок 2" descr="240x180_crop_thumb_91882751338828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79" y="1714488"/>
            <a:ext cx="5905541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1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Цель: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развитие художественного творчества детей;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Задачи:</a:t>
            </a:r>
          </a:p>
          <a:p>
            <a:endParaRPr lang="ru-RU" sz="2800" dirty="0" smtClean="0"/>
          </a:p>
          <a:p>
            <a:r>
              <a:rPr lang="ru-RU" sz="2800" dirty="0"/>
              <a:t>р</a:t>
            </a:r>
            <a:r>
              <a:rPr lang="ru-RU" sz="2800" dirty="0" smtClean="0"/>
              <a:t>азвитие воображения и фантазии;</a:t>
            </a:r>
          </a:p>
          <a:p>
            <a:r>
              <a:rPr lang="ru-RU" sz="2800" dirty="0" smtClean="0"/>
              <a:t> развитие умения работать с природным материалом;</a:t>
            </a:r>
          </a:p>
          <a:p>
            <a:r>
              <a:rPr lang="ru-RU" sz="2800" dirty="0"/>
              <a:t>р</a:t>
            </a:r>
            <a:r>
              <a:rPr lang="ru-RU" sz="2800" dirty="0" smtClean="0"/>
              <a:t>азвитие самостоятельности ;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Осень –дарит детям красочный материал для творчества:</a:t>
            </a:r>
          </a:p>
          <a:p>
            <a:r>
              <a:rPr lang="ru-RU" sz="3600" dirty="0"/>
              <a:t>э</a:t>
            </a:r>
            <a:r>
              <a:rPr lang="ru-RU" sz="3600" dirty="0" smtClean="0"/>
              <a:t>то и разноцветные листья , и плоды, и семена растений.</a:t>
            </a:r>
          </a:p>
          <a:p>
            <a:r>
              <a:rPr lang="ru-RU" sz="3600" dirty="0" smtClean="0"/>
              <a:t>Выбирай , что больше нравится!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0x180_crop_thumb_76995844613388288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750075"/>
            <a:ext cx="6000792" cy="45005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5929330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«ковёр из осенних листьев»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0x180_crop_thumb_762302471338828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07473"/>
            <a:ext cx="2714645" cy="3464404"/>
          </a:xfrm>
          <a:prstGeom prst="rect">
            <a:avLst/>
          </a:prstGeom>
        </p:spPr>
      </p:pic>
      <p:pic>
        <p:nvPicPr>
          <p:cNvPr id="3" name="Рисунок 2" descr="240x180_crop_thumb_14011179013388288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3143247"/>
            <a:ext cx="3786214" cy="28396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14810" y="714356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</a:t>
            </a:r>
            <a:r>
              <a:rPr lang="ru-RU" sz="2800" dirty="0" err="1" smtClean="0"/>
              <a:t>лесовичок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628652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«бабочки»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0x180_crop_thumb_56076698913388292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85728"/>
            <a:ext cx="3804074" cy="50720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488" y="578645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«букет из роз»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3786213" cy="2893394"/>
          </a:xfrm>
          <a:prstGeom prst="rect">
            <a:avLst/>
          </a:prstGeom>
        </p:spPr>
      </p:pic>
      <p:pic>
        <p:nvPicPr>
          <p:cNvPr id="3" name="Рисунок 2" descr="autum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382707"/>
            <a:ext cx="3571900" cy="23145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4876" y="114298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«В аквариуме»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6072206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«Страусёнок»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0x180_crop_thumb_63025337213388292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380979"/>
            <a:ext cx="3500462" cy="4278334"/>
          </a:xfrm>
          <a:prstGeom prst="rect">
            <a:avLst/>
          </a:prstGeom>
        </p:spPr>
      </p:pic>
      <p:pic>
        <p:nvPicPr>
          <p:cNvPr id="5" name="Рисунок 4" descr="240x180_crop_thumb_19687783013388292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57167"/>
            <a:ext cx="3286148" cy="43577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143512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«В лесу»                       «Ваза с цветами»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all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788" y="1000108"/>
            <a:ext cx="6165212" cy="4130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1670" y="564357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«Опята»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119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Осенние фантазии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Осенние фантазии</dc:title>
  <dc:creator>лариса</dc:creator>
  <cp:lastModifiedBy>лариса</cp:lastModifiedBy>
  <cp:revision>16</cp:revision>
  <dcterms:created xsi:type="dcterms:W3CDTF">2012-10-17T14:11:24Z</dcterms:created>
  <dcterms:modified xsi:type="dcterms:W3CDTF">2012-10-17T16:34:34Z</dcterms:modified>
</cp:coreProperties>
</file>