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D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81B6-BC1C-4A44-8D60-D7348CD5ABA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8C7-6680-497B-A281-5BC060670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81B6-BC1C-4A44-8D60-D7348CD5ABA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8C7-6680-497B-A281-5BC060670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81B6-BC1C-4A44-8D60-D7348CD5ABA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8C7-6680-497B-A281-5BC060670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81B6-BC1C-4A44-8D60-D7348CD5ABA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8C7-6680-497B-A281-5BC060670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81B6-BC1C-4A44-8D60-D7348CD5ABA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8C7-6680-497B-A281-5BC060670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81B6-BC1C-4A44-8D60-D7348CD5ABA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8C7-6680-497B-A281-5BC060670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81B6-BC1C-4A44-8D60-D7348CD5ABA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8C7-6680-497B-A281-5BC060670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81B6-BC1C-4A44-8D60-D7348CD5ABA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8C7-6680-497B-A281-5BC060670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81B6-BC1C-4A44-8D60-D7348CD5ABA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8C7-6680-497B-A281-5BC060670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81B6-BC1C-4A44-8D60-D7348CD5ABA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8C7-6680-497B-A281-5BC060670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81B6-BC1C-4A44-8D60-D7348CD5ABA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8C7-6680-497B-A281-5BC060670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181B6-BC1C-4A44-8D60-D7348CD5ABA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98C7-6680-497B-A281-5BC0606702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Сказочная безопасность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Выполнила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воспитатель Вологдина Арина Андреевна</a:t>
            </a:r>
          </a:p>
          <a:p>
            <a:pPr algn="l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                        ГБДОУ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№12 Кировского района </a:t>
            </a:r>
          </a:p>
        </p:txBody>
      </p:sp>
      <p:pic>
        <p:nvPicPr>
          <p:cNvPr id="8194" name="Picture 2" descr="\\srv-public\users$\ivanov\Рабочий стол\колоб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1224136" cy="1303345"/>
          </a:xfrm>
          <a:prstGeom prst="rect">
            <a:avLst/>
          </a:prstGeom>
          <a:noFill/>
        </p:spPr>
      </p:pic>
      <p:pic>
        <p:nvPicPr>
          <p:cNvPr id="8196" name="Picture 4" descr="\\srv-public\users$\ivanov\Рабочий стол\шап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57192"/>
            <a:ext cx="1051878" cy="1414349"/>
          </a:xfrm>
          <a:prstGeom prst="rect">
            <a:avLst/>
          </a:prstGeom>
          <a:noFill/>
        </p:spPr>
      </p:pic>
      <p:pic>
        <p:nvPicPr>
          <p:cNvPr id="8197" name="Picture 5" descr="\\srv-public\users$\ivanov\Рабочий стол\петух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412776"/>
            <a:ext cx="1282865" cy="1584924"/>
          </a:xfrm>
          <a:prstGeom prst="rect">
            <a:avLst/>
          </a:prstGeom>
          <a:noFill/>
        </p:spPr>
      </p:pic>
      <p:pic>
        <p:nvPicPr>
          <p:cNvPr id="8198" name="Picture 6" descr="\\srv-public\users$\ivanov\Рабочий стол\лис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1656184" cy="2822805"/>
          </a:xfrm>
          <a:prstGeom prst="rect">
            <a:avLst/>
          </a:prstGeom>
          <a:noFill/>
        </p:spPr>
      </p:pic>
      <p:pic>
        <p:nvPicPr>
          <p:cNvPr id="8199" name="Picture 7" descr="\\srv-public\users$\ivanov\Рабочий стол\вол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992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Колобок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700808"/>
            <a:ext cx="4392488" cy="3096344"/>
          </a:xfrm>
        </p:spPr>
        <p:txBody>
          <a:bodyPr>
            <a:normAutofit fontScale="3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7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Почему же убежал колобок</a:t>
            </a:r>
            <a:r>
              <a:rPr lang="ru-RU" sz="7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endParaRPr lang="ru-RU" sz="7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7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 можно ли было убегать одному в лес</a:t>
            </a:r>
          </a:p>
          <a:p>
            <a:pPr algn="l">
              <a:buFont typeface="Arial" pitchFamily="34" charset="0"/>
              <a:buChar char="•"/>
            </a:pPr>
            <a:r>
              <a:rPr lang="ru-RU" sz="7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 кем колобок встретился?</a:t>
            </a:r>
          </a:p>
          <a:p>
            <a:pPr algn="l">
              <a:buFont typeface="Arial" pitchFamily="34" charset="0"/>
              <a:buChar char="•"/>
            </a:pPr>
            <a:r>
              <a:rPr lang="ru-RU" sz="7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От кого убежал?</a:t>
            </a:r>
          </a:p>
          <a:p>
            <a:pPr algn="l">
              <a:buFont typeface="Arial" pitchFamily="34" charset="0"/>
              <a:buChar char="•"/>
            </a:pPr>
            <a:r>
              <a:rPr lang="ru-RU" sz="7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А кто его обхитрил?</a:t>
            </a:r>
          </a:p>
          <a:p>
            <a:pPr algn="l">
              <a:buFont typeface="Arial" pitchFamily="34" charset="0"/>
              <a:buChar char="•"/>
            </a:pPr>
            <a:r>
              <a:rPr lang="ru-RU" sz="7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Почему пропал колобок? </a:t>
            </a:r>
          </a:p>
          <a:p>
            <a:endParaRPr lang="ru-RU" dirty="0"/>
          </a:p>
        </p:txBody>
      </p:sp>
      <p:pic>
        <p:nvPicPr>
          <p:cNvPr id="1026" name="Picture 2" descr="\\srv-public\users$\ivanov\Рабочий стол\Новая папка\2401332.7494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917131" cy="292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Волк и семеро козлят</a:t>
            </a:r>
          </a:p>
        </p:txBody>
      </p:sp>
      <p:pic>
        <p:nvPicPr>
          <p:cNvPr id="2050" name="Picture 2" descr="\\srv-public\users$\ivanov\Рабочий стол\Новая папка\647218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916832"/>
            <a:ext cx="4680520" cy="377309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64088" y="1628800"/>
            <a:ext cx="353873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Почему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козлята перепутали маму с волком?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Кто рассказал Козе про козлят?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Петух и лиса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628800"/>
            <a:ext cx="3898776" cy="4497363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 Лиса украла Петушка?</a:t>
            </a: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Какую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песенку пела Лиса Петушку?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Почему  Петушку понравилась песенка?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\\srv-public\users$\ivanov\Рабочий стол\Новая папка\67080298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266376" cy="46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Красная шапочка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556792"/>
            <a:ext cx="3466728" cy="456937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Куда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с кем ушла красная шапочка к бабушке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Откуда волк узнал, где живет её бабушка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Почему бабушка открыла дверь волку?</a:t>
            </a:r>
          </a:p>
        </p:txBody>
      </p:sp>
      <p:pic>
        <p:nvPicPr>
          <p:cNvPr id="4099" name="Picture 3" descr="\\srv-public\users$\ivanov\Рабочий стол\Новая папка\85ca0c407c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684857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Сестрица </a:t>
            </a:r>
            <a:r>
              <a:rPr lang="ru-RU" dirty="0" err="1">
                <a:solidFill>
                  <a:srgbClr val="C00000"/>
                </a:solidFill>
              </a:rPr>
              <a:t>Алёнушка</a:t>
            </a:r>
            <a:r>
              <a:rPr lang="ru-RU" dirty="0">
                <a:solidFill>
                  <a:srgbClr val="C00000"/>
                </a:solidFill>
              </a:rPr>
              <a:t> и братец Иванушка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484784"/>
            <a:ext cx="3898776" cy="4569371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Почему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Алёнушка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 Иванушка остались дома одни?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Почему Иванушка превратился в козлёночка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\\srv-public\users$\ivanov\Рабочий стол\Новая папка\50041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4463549" cy="3332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Буратино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44008" y="1556792"/>
            <a:ext cx="4114800" cy="4569371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Кого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встретил Буратино?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Какую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тайну Лиса Алиса и Кот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Базилио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рассказали Буратино?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2932432" cy="435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Белоснежка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66727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64088" y="2060848"/>
            <a:ext cx="36004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5220072" y="1700808"/>
            <a:ext cx="41148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Белоснежка оказалась в доме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Гномов?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подарил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елоснежке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яблоко?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160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Сказочная безопасность</vt:lpstr>
      <vt:lpstr>Колобок</vt:lpstr>
      <vt:lpstr>Волк и семеро козлят</vt:lpstr>
      <vt:lpstr>Петух и лиса</vt:lpstr>
      <vt:lpstr>Красная шапочка</vt:lpstr>
      <vt:lpstr>Сестрица Алёнушка и братец Иванушка</vt:lpstr>
      <vt:lpstr>Буратино</vt:lpstr>
      <vt:lpstr>Белоснежка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Сказочная безопасность</dc:title>
  <dc:creator>Амосов Михаил Александрович</dc:creator>
  <cp:lastModifiedBy>Амосов Михаил Александрович</cp:lastModifiedBy>
  <cp:revision>9</cp:revision>
  <dcterms:created xsi:type="dcterms:W3CDTF">2014-01-21T17:26:16Z</dcterms:created>
  <dcterms:modified xsi:type="dcterms:W3CDTF">2014-01-21T19:06:24Z</dcterms:modified>
</cp:coreProperties>
</file>