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7C46-B945-41E3-8B94-B67C4EF83F03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BA70-9A66-4CBC-B93D-B5C2518E44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7C46-B945-41E3-8B94-B67C4EF83F03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BA70-9A66-4CBC-B93D-B5C2518E44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7C46-B945-41E3-8B94-B67C4EF83F03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BA70-9A66-4CBC-B93D-B5C2518E449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7C46-B945-41E3-8B94-B67C4EF83F03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BA70-9A66-4CBC-B93D-B5C2518E449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7C46-B945-41E3-8B94-B67C4EF83F03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BA70-9A66-4CBC-B93D-B5C2518E44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7C46-B945-41E3-8B94-B67C4EF83F03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BA70-9A66-4CBC-B93D-B5C2518E449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7C46-B945-41E3-8B94-B67C4EF83F03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BA70-9A66-4CBC-B93D-B5C2518E44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7C46-B945-41E3-8B94-B67C4EF83F03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BA70-9A66-4CBC-B93D-B5C2518E44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7C46-B945-41E3-8B94-B67C4EF83F03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BA70-9A66-4CBC-B93D-B5C2518E44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7C46-B945-41E3-8B94-B67C4EF83F03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BA70-9A66-4CBC-B93D-B5C2518E449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7C46-B945-41E3-8B94-B67C4EF83F03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BA70-9A66-4CBC-B93D-B5C2518E449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A437C46-B945-41E3-8B94-B67C4EF83F03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323BA70-9A66-4CBC-B93D-B5C2518E449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08018" y="-146432"/>
            <a:ext cx="5221302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0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Примула</a:t>
            </a:r>
            <a:endParaRPr lang="ru-RU" sz="10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962" y="1449377"/>
            <a:ext cx="5226133" cy="4108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27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255986"/>
            <a:ext cx="8424936" cy="1781995"/>
          </a:xfrm>
        </p:spPr>
        <p:txBody>
          <a:bodyPr>
            <a:noAutofit/>
          </a:bodyPr>
          <a:lstStyle/>
          <a:p>
            <a:pPr algn="just"/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Родина примулы </a:t>
            </a:r>
            <a:r>
              <a:rPr lang="ru-RU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Малакоидес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Китай, провинция Юань, где она встречается на рисовых полях как сорное однолетнее или двулетнее растение со светло-фиолетовыми цветками.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287" y="3037981"/>
            <a:ext cx="47625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6599" y="332656"/>
            <a:ext cx="54890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Родина растения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49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1195244"/>
            <a:ext cx="7956376" cy="540210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Условия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произрастания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влажная, плодородная почва, полутень, но неплохо переносит и открытые солнечные места.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Размножают примулы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семенами, которые высевают в начале весны в ящики, в теплице. Скорость появления всходов зависит от температуры – чем она ниже, тем дольше придется ждать. Сеянцы нужно пикировать, а в открытый грунт высаживают хорошо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подрощенными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(в розетке должно быть 3-5 листочков). Зацветут они только на второй год, а взрослого состояния достигают к третьему-четвертому году: корневище к этому времени уже хорошо развито и его можно делить. Корневище делят так, чтобы на каждом черенке была одна-две почки, длина черенка 3-5 см. Сажают их в ящики, оставляя листочки над почвой.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71914"/>
            <a:ext cx="77403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Условия произрастания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574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412776"/>
            <a:ext cx="7408333" cy="38884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Примула входит в сообщество первоцветных. В это сообщество также входят много красивых растений. Например,  вербейник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монетчатый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очный цвет, млечник, седмичника.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260648"/>
            <a:ext cx="4062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Сообщество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40968"/>
            <a:ext cx="5250160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79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02536" y="1167001"/>
            <a:ext cx="7408333" cy="3450696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Примулу считают декоративным растением, потому что её используют для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оформления садов, парков, скверов и других участков городских и сельских территорий, предназначенных для отдыха, либо служебных, производственных и жилых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помещений. Деятельность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 выращиванию декоративных растений называется декоративным садоводством.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02536" y="260648"/>
            <a:ext cx="7721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Декоративное растение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73017"/>
            <a:ext cx="4714894" cy="324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22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66025" y="292193"/>
            <a:ext cx="6211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Сравнение условий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15523"/>
            <a:ext cx="362945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Текст 6"/>
          <p:cNvSpPr>
            <a:spLocks noGrp="1"/>
          </p:cNvSpPr>
          <p:nvPr>
            <p:ph sz="quarter" idx="4"/>
          </p:nvPr>
        </p:nvSpPr>
        <p:spPr>
          <a:xfrm>
            <a:off x="733425" y="1484784"/>
            <a:ext cx="3822700" cy="5184576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Дикорастущие примулы широко распространены в природе, и среди них около 20 видов пригодны для выращивания в условиях умеренного климата. Среди многообразия видов и форм цветов трудно найти более привлекательное растение для украшения сада. При правильном подборе видов можно обеспечить их беспрерывное цветение с ранней весны до конца лета.</a:t>
            </a:r>
          </a:p>
        </p:txBody>
      </p:sp>
    </p:spTree>
    <p:extLst>
      <p:ext uri="{BB962C8B-B14F-4D97-AF65-F5344CB8AC3E}">
        <p14:creationId xmlns:p14="http://schemas.microsoft.com/office/powerpoint/2010/main" val="208752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7332" y="1412776"/>
            <a:ext cx="4182700" cy="504055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Примула – растение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полутенистых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участков, хотя при достаточном поливе успешно растет и на открытых участках. К почвам нетребовательна, но песчаные ей не подходят. Примула не выносит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замокания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Примулы разрастаются довольно быстро. Легко переносят пересадку в цветущем виде.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332803"/>
            <a:ext cx="6678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spc="50" dirty="0">
                <a:ln w="12700" cmpd="sng">
                  <a:solidFill>
                    <a:srgbClr val="05E0DB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05E0DB">
                    <a:tint val="1000"/>
                  </a:srgbClr>
                </a:solidFill>
                <a:effectLst>
                  <a:glow rad="53100">
                    <a:srgbClr val="05E0DB">
                      <a:satMod val="180000"/>
                      <a:alpha val="30000"/>
                    </a:srgbClr>
                  </a:glow>
                </a:effectLst>
              </a:rPr>
              <a:t>Сравнение условий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20888"/>
            <a:ext cx="3131840" cy="353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94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86114" y="2967335"/>
            <a:ext cx="6971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Спасибо за внимание!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157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157</TotalTime>
  <Words>332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13</cp:revision>
  <dcterms:created xsi:type="dcterms:W3CDTF">2011-05-10T14:25:41Z</dcterms:created>
  <dcterms:modified xsi:type="dcterms:W3CDTF">2012-02-13T15:48:35Z</dcterms:modified>
</cp:coreProperties>
</file>