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02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CBFF-DD39-4149-A64A-CAEE933EE913}" type="datetimeFigureOut">
              <a:rPr lang="ru-RU" smtClean="0"/>
              <a:t>12.03.2013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9CD2-80CA-410E-9421-538C470D96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26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CBFF-DD39-4149-A64A-CAEE933EE913}" type="datetimeFigureOut">
              <a:rPr lang="ru-RU" smtClean="0"/>
              <a:t>12.03.2013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9CD2-80CA-410E-9421-538C470D96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1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CBFF-DD39-4149-A64A-CAEE933EE913}" type="datetimeFigureOut">
              <a:rPr lang="ru-RU" smtClean="0"/>
              <a:t>12.03.2013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9CD2-80CA-410E-9421-538C470D96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57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CBFF-DD39-4149-A64A-CAEE933EE913}" type="datetimeFigureOut">
              <a:rPr lang="ru-RU" smtClean="0"/>
              <a:t>12.03.2013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9CD2-80CA-410E-9421-538C470D96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13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CBFF-DD39-4149-A64A-CAEE933EE913}" type="datetimeFigureOut">
              <a:rPr lang="ru-RU" smtClean="0"/>
              <a:t>12.03.2013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9CD2-80CA-410E-9421-538C470D96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9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CBFF-DD39-4149-A64A-CAEE933EE913}" type="datetimeFigureOut">
              <a:rPr lang="ru-RU" smtClean="0"/>
              <a:t>12.03.2013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9CD2-80CA-410E-9421-538C470D96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18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CBFF-DD39-4149-A64A-CAEE933EE913}" type="datetimeFigureOut">
              <a:rPr lang="ru-RU" smtClean="0"/>
              <a:t>12.03.2013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9CD2-80CA-410E-9421-538C470D96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44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CBFF-DD39-4149-A64A-CAEE933EE913}" type="datetimeFigureOut">
              <a:rPr lang="ru-RU" smtClean="0"/>
              <a:t>12.03.2013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9CD2-80CA-410E-9421-538C470D96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13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CBFF-DD39-4149-A64A-CAEE933EE913}" type="datetimeFigureOut">
              <a:rPr lang="ru-RU" smtClean="0"/>
              <a:t>12.03.2013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9CD2-80CA-410E-9421-538C470D96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43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CBFF-DD39-4149-A64A-CAEE933EE913}" type="datetimeFigureOut">
              <a:rPr lang="ru-RU" smtClean="0"/>
              <a:t>12.03.2013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9CD2-80CA-410E-9421-538C470D96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91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CBFF-DD39-4149-A64A-CAEE933EE913}" type="datetimeFigureOut">
              <a:rPr lang="ru-RU" smtClean="0"/>
              <a:t>12.03.2013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9CD2-80CA-410E-9421-538C470D96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81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CBFF-DD39-4149-A64A-CAEE933EE913}" type="datetimeFigureOut">
              <a:rPr lang="ru-RU" smtClean="0"/>
              <a:t>12.03.2013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19CD2-80CA-410E-9421-538C470D96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50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абота\детские рамки\клипарт цвет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21172"/>
            <a:ext cx="2348880" cy="182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Работа\детские рамки\клипарт бабочк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77520">
            <a:off x="5595075" y="2779954"/>
            <a:ext cx="952699" cy="135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Documents and Settings\Admin\Рабочий стол\Мой сайт\экология\ПИД\images.jpe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2" t="7056" r="5825" b="8522"/>
          <a:stretch/>
        </p:blipFill>
        <p:spPr bwMode="auto">
          <a:xfrm>
            <a:off x="1846809" y="3131841"/>
            <a:ext cx="3118656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76672" y="179512"/>
            <a:ext cx="61206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АВТОНОМНОЕ УЧРЕЖДЕНИЕ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ДЕТСКИЙ  САД № 95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е 1"/>
          <p:cNvSpPr txBox="1">
            <a:spLocks noChangeArrowheads="1"/>
          </p:cNvSpPr>
          <p:nvPr/>
        </p:nvSpPr>
        <p:spPr bwMode="auto">
          <a:xfrm>
            <a:off x="1340768" y="981426"/>
            <a:ext cx="4994275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</a:rPr>
              <a:t>проект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238" y="7321550"/>
            <a:ext cx="2347912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8" y="7312065"/>
            <a:ext cx="2347912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12207">
            <a:off x="140231" y="314878"/>
            <a:ext cx="1158019" cy="1206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84859" y="2123728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«В наставницы возьмём природу, учительницу учителей!»</a:t>
            </a:r>
            <a:endParaRPr lang="ru-RU" sz="2400" b="1" dirty="0">
              <a:solidFill>
                <a:srgbClr val="007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0933" y="5220073"/>
            <a:ext cx="6630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Направление: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«Экологическая безопасность. Сохрани мир вокруг себя»</a:t>
            </a:r>
          </a:p>
          <a:p>
            <a:endParaRPr lang="ru-RU" b="1" u="sng" dirty="0" smtClean="0">
              <a:solidFill>
                <a:srgbClr val="007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Проект разработан: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заместителем заведующего по ВМР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Ткач Ларисой Александровной</a:t>
            </a:r>
          </a:p>
        </p:txBody>
      </p:sp>
    </p:spTree>
    <p:extLst>
      <p:ext uri="{BB962C8B-B14F-4D97-AF65-F5344CB8AC3E}">
        <p14:creationId xmlns:p14="http://schemas.microsoft.com/office/powerpoint/2010/main" val="214792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260054"/>
              </p:ext>
            </p:extLst>
          </p:nvPr>
        </p:nvGraphicFramePr>
        <p:xfrm>
          <a:off x="390207" y="683568"/>
          <a:ext cx="6077585" cy="196291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19100"/>
                <a:gridCol w="1798955"/>
                <a:gridCol w="1164590"/>
                <a:gridCol w="1183005"/>
                <a:gridCol w="15119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расходов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Стоимость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Источник финансирования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Бумага «Снегурочка»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450 рублей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Кружковая работа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Заправка картриджа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600 рублей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Кружковая работа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Файлы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рублей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Кружковая работа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Папка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 кольцами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рублей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Кружковая работа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Грамоты, сувениры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 рублей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Кружковая работа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2 250 рублей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075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Административные и прочие расходы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466378"/>
              </p:ext>
            </p:extLst>
          </p:nvPr>
        </p:nvGraphicFramePr>
        <p:xfrm>
          <a:off x="390207" y="3250540"/>
          <a:ext cx="6077585" cy="218555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28775"/>
                <a:gridCol w="1474470"/>
                <a:gridCol w="1476375"/>
                <a:gridCol w="1497965"/>
              </a:tblGrid>
              <a:tr h="559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Наименовании статьи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Общая сумма расходов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Средства гранта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Собственные средства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Материально – техническое оснащение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рублей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рублей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 рублей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Административные и прочие расходы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2 250рублей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2 250 рублей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450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рублей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рублей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3 250 рублей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60145" y="2908646"/>
            <a:ext cx="22244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проекта (общий)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2656" y="5724128"/>
            <a:ext cx="61926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Пояснение к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бюджету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Бюджет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проекта составляет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450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рублей.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Расчет бюджета производился в соответствии с приблизительными ценами и имеющимися товарами. Таким образом, вид расходов может варьироваться в зависимости от имеющихся товаров и цен.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Административные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прочие расходы связаны с приобретением поощрительных подарков для детей и взрослых при проведении праздников, конкурсов и других мероприятий. В бюджет не заложена заработная плата участников проекта, так как все  проводимые мероприятия будут проводиться силами коллектива МДОАУ № 95 и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282915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648" y="251520"/>
            <a:ext cx="6408712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Заявка</a:t>
            </a: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 участие  в конкурсе муниципальных грантов</a:t>
            </a: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г. Белогорска Амурской области</a:t>
            </a: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Проект: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«В наставницы возьмем природу, учительницу учителей»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2.Организация-заявитель: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Муниципальное дошкольное образовательное автономное учреждение детский сад № 95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3.Руководитель проекта: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Заместитель заведующего по ВМР – Ткач Лариса Александровна.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Юридический и фактический адрес МДОАУ № 95: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676850, Амурская область, г. Белогорск, ул. Кирова, 14.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5. Телефон: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8 (41641) 3-24-56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6. Банковские реквизиты: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КПП 280401001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2804010620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Л\с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30012А00060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ГРКЦ ГУ Банка России по Амурской области г. Благовещенск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Р\с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40701810100001000082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041012001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ОГРН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1042800110210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7. Аннотация проекта: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В настоящее время требования экологической образованности и культуры становятся неотъемлемыми качествами общей культуры личности. Всё больше внимания уделяется экологическому образованию, формированию экологического сознания, экологической культуры. Мы не можем не затрагивать вопросы экологического воспитания и привития экологической культуры своим воспитанникам, так как здоровье человека на 20 - 30% зависит от экологических условий. В этих условиях экологическое образование во всех его звеньях приобретает приоритетное значение. 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Формирование у детей ответственного отношения к природе – сложный и длительный процесс, поэтому я думаю, что целью экологического воспитания должно стать формирование человека нового типа с новым экологическим мышлением, способным осознавать последствия своих действий по отношению к окружающей среде и умеющего жить в относительной гармонии с природой. Незнание детьми правил поведения в природе, неспособность предусмотреть последствия своих действий, «ложный гуманизм» приводит к проявлению потребительского отношения к природе и стереотипности мышления по отношению к объектам окружающей природы.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08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632" y="179512"/>
            <a:ext cx="65527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Новые требования к системе дошкольного образования диктуют и новые условия организации педагогического процесса в ДОУ, в том числе и организации экологического воспитания и образования. Необходимо создать систему экологического воспитания дошкольников, направленную на формирование у детей научно-познавательного, эмоционально-нравственного, практически-деятельностного отношения к окружающей среде, направленную на формирование основ экологической культуры личности. Необходимо найти эффективные формы воспитания и обучения дошкольников без ущерба для здоровья.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Так возникла идея создать на базе МДОАУ № 95 «Экологический театр». Театр- это волшебный мир, в котором ребенок, играя познает окружающий его природный мир.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Успешной реализацией данного проекта станет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в одной из групп МДОАУ № 95 «Экологического театра», направленного на повышение экологической грамотности всех участников проекта.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889009"/>
              </p:ext>
            </p:extLst>
          </p:nvPr>
        </p:nvGraphicFramePr>
        <p:xfrm>
          <a:off x="188641" y="4067945"/>
          <a:ext cx="6480717" cy="484059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088231"/>
                <a:gridCol w="2304256"/>
                <a:gridCol w="2088230"/>
              </a:tblGrid>
              <a:tr h="360039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51" marR="64651" marT="0" marB="0"/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51" marR="64651" marT="0" marB="0"/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51" marR="64651" marT="0" marB="0"/>
                </a:tc>
              </a:tr>
              <a:tr h="4251053">
                <a:tc>
                  <a:txBody>
                    <a:bodyPr/>
                    <a:lstStyle/>
                    <a:p>
                      <a:pPr marL="342900" marR="5969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детей будут сформированы элементарные экологические знания и культура поведения в природе.</a:t>
                      </a:r>
                    </a:p>
                    <a:p>
                      <a:pPr marL="342900" marR="5969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поймут взаимосвязь в природе, станут более бережно относиться к ней, животным, птицам, насекомым.</a:t>
                      </a:r>
                    </a:p>
                    <a:p>
                      <a:pPr marL="342900" marR="5969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смогут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максимально реализовать свои творческие способности.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marR="5969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51" marR="64651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Приобретут новый опыт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воспитанию экологической культуры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дошкольника.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Повысят профессиональное мастерство,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экологическую культуру.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Пополнится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развивающая среда в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группе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(пошив театральных-экологических костюмов)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Повысится  мастерство в организации активных форм сотрудничества с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семьей.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51" marR="64651" marT="0" marB="0"/>
                </a:tc>
                <a:tc>
                  <a:txBody>
                    <a:bodyPr/>
                    <a:lstStyle/>
                    <a:p>
                      <a:pPr marL="342900" marR="16002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3835" algn="l"/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Обогащение уровня экологических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знаний.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Появится понимание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необходимости в экологическом воспитании детей.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единого воспитательно-образовательного пространства ДОУ и семьи по экологическому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воспитанию.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Возможность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участвовать в совместных экологических  проектах</a:t>
                      </a:r>
                    </a:p>
                    <a:p>
                      <a:pPr marL="228600" indent="34290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51" marR="64651" marT="0" marB="0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80" y="3347864"/>
            <a:ext cx="1257548" cy="1247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63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368" y="251520"/>
            <a:ext cx="6336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8.Срок реализации проекта: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течение года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9.Общий бюджет проекта: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53 450 рублей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10. Запрашиваемая сумма гранта: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50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рублей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Настоящим подтверждаю достоверность представленной информации.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Заведующий МДОАУ № 95                   ____________________  А.М.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Елатонцева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Руководитель   проекта:                                                        ___________  Л.А. Ткач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МП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60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640" y="251520"/>
            <a:ext cx="6552728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Описание проекта</a:t>
            </a:r>
          </a:p>
          <a:p>
            <a:pPr algn="ctr"/>
            <a:endParaRPr lang="ru-RU" b="1" dirty="0">
              <a:solidFill>
                <a:srgbClr val="007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Всё хорошее в людях - из детства! 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Как истоки добра пробудить? 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Прикоснуться к природе всем сердцем: 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Удивиться, узнать, полюбить! 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Мы хотим, чтоб земля расцветала, 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И росли, как цветы, малыши, 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Чтоб для них экология стала 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Не наукой, а частью души! 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u="sng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Постановка социальной проблемы</a:t>
            </a:r>
            <a:r>
              <a:rPr lang="ru-RU" sz="1400" b="1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настоящее время требования экологической образованности и культуры становятся неотъемлемыми качествами общей культуры личности. Всё больше внимания уделяется экологическому образованию, формированию экологического сознания, экологической культуры. Мы не можем не затрагивать вопросы экологического воспитания и привития экологической культуры своим воспитанникам, так как здоровье человека на 20 - 30% зависит от экологических условий. В этих условиях экологическое образование во всех его звеньях приобретает приоритетное значение.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Формирование у детей ответственного отношения к природе – сложный и длительный процесс, поэтому я думаю, что целью экологического воспитания должно стать формирование человека нового типа с новым экологическим мышлением, способным осознавать последствия своих действий по отношению к окружающей среде и умеющего жить в относительной гармонии с природой. Незнание детьми правил поведения в природе, неспособность предусмотреть последствия своих действий, «ложный гуманизм» приводит к проявлению потребительского отношения к природе и стереотипности мышления по отношению к объектам окружающей природы.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Новые требования к системе дошкольного образования диктуют и новые условия организации педагогического процесса в ДОУ, в том числе и организации экологического воспитания и образования. Необходимо создать систему экологического воспитания дошкольников, направленную на формирование у детей научно-познавательного, эмоционально-нравственного, практически-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отношения к окружающей среде, направленную на формирование основ экологической культуры личности. Необходимо найти эффективные формы воспитания и обучения дошкольников без ущерба для здоровья.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ru-RU" sz="1400" b="1" dirty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    Так возникла идея создать на базе МДОАУ № 95 «Экологический театр».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Театр - это волшебный мир, в котором ребенок, играя познает окружающий его природный мир.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32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640" y="179512"/>
            <a:ext cx="6480720" cy="991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Именно с театром бывают часто связаны самые яркие и светлые впечатления детства. Экологический театр выведет детей за круг обычных впечатлений, даст возможность пережить самые высокие чувства, сделает их богаче и тоньше, даст возможность живо откликаться на окружающий мир и вызовет потребность в творческом проявлении.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u="sng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Цель данного проекта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вижу в формировании экологического мировоззрения и активной жизненной позиции подрастающего поколения, развитии чувства ответственности, через создание «Экологического театра».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u="sng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Задачи экологического театра: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Совершенствование форм и повышение эффективности работы по экологическому воспитанию;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первоначальных умений и навыков экологически грамотного и безопасного для природы и для самого ребенка поведения;;</a:t>
            </a:r>
          </a:p>
          <a:p>
            <a:pPr marL="342900" indent="-342900" algn="just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Развитие познавательного интереса к миру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природы;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Привлечение внимания всех участников проекта к проблемам окружающей среды;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мотивации на здоровый образ жизни.</a:t>
            </a:r>
          </a:p>
          <a:p>
            <a:pPr marL="342900" indent="-342900" algn="just"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</a:p>
          <a:p>
            <a:pPr algn="just"/>
            <a:endParaRPr lang="ru-RU" sz="1400" dirty="0">
              <a:solidFill>
                <a:srgbClr val="007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400" b="1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Организационно-теоретический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 образовательной ситуации в детском саду по экологическому воспитанию;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Ознакомление с научно-методической литературой;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Изучение передового педагогического опыта.</a:t>
            </a:r>
          </a:p>
          <a:p>
            <a:pPr marL="342900" indent="-342900" algn="just"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Мероприятия: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Проблемный семинар для педагогов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Экоград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Консультация «Детский экологический театр».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Пополнение «Экологического театра» костюмами.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2. Методический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коллективного творческого поиска путей создания экологического театра в МДОАУ № 95.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Диагностика уровня экологической воспитанности дошкольников.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Мероприятия: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89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526" y="107504"/>
            <a:ext cx="654784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Представление педагогами «Копилки идей и находок» по организации экологического театра (сценарии, сюжеты, стихи, частушки).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3. Практический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Показ лучших образцов передового педагогического опыта в детском саду.</a:t>
            </a:r>
          </a:p>
          <a:p>
            <a:pPr marL="342900" indent="-342900" algn="just"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Мероприятия: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Презентация экологических сценариев театральных постановок.</a:t>
            </a:r>
          </a:p>
          <a:p>
            <a:pPr marL="342900" indent="-342900" algn="just"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Взаимопосещения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(театральная неделя).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Театральное представление. (Дети выступают для родителей)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Педагогический совет «развитие личности ребенка в процессе занятий экологическим театром».</a:t>
            </a:r>
          </a:p>
          <a:p>
            <a:pPr marL="342900" indent="-342900" algn="just"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4. Аналитический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 уровня экологической воспитанности дошкольников.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Мероприятия: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Презентация передового педагогического опыта на городском телевидении, и/ или городском методическом объединении дошкольников.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solidFill>
                  <a:srgbClr val="007033"/>
                </a:solidFill>
                <a:latin typeface="Times New Roman" pitchFamily="18" charset="0"/>
                <a:cs typeface="Times New Roman" pitchFamily="18" charset="0"/>
              </a:rPr>
              <a:t>Сотрудничество с участниками проекта, организованно на основе следующих «НЕ»:</a:t>
            </a:r>
          </a:p>
          <a:p>
            <a:pPr algn="just"/>
            <a:endParaRPr lang="ru-RU" sz="1400" dirty="0">
              <a:solidFill>
                <a:srgbClr val="007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запрещаем, а направляем;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управляем, а сотрудничаем на равных;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принуждаем, а убеждаем;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командуем, а организуем;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ограничиваем, а предоставляем свободу выбора;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ищем слабые стороны, а развиваем сильные стороны.</a:t>
            </a:r>
          </a:p>
          <a:p>
            <a:pPr algn="just"/>
            <a:endParaRPr lang="ru-RU" sz="1400" b="1" dirty="0">
              <a:solidFill>
                <a:srgbClr val="007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21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022757"/>
              </p:ext>
            </p:extLst>
          </p:nvPr>
        </p:nvGraphicFramePr>
        <p:xfrm>
          <a:off x="188639" y="539552"/>
          <a:ext cx="6444715" cy="845065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21053"/>
                <a:gridCol w="2015788"/>
                <a:gridCol w="1415181"/>
                <a:gridCol w="1296008"/>
                <a:gridCol w="1296685"/>
              </a:tblGrid>
              <a:tr h="353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п\п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 расходов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 расходов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1 предмет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Средства гранта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Собственные средства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Методическая и художественная литература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(экологические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сказки, экологическая театрализованная деятельность и т.д.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2000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2000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Театральная ширма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3000 рублей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3000 рублей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Пошив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еатральных костюмов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ателье (расходы за работу)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Сарафаны-накидки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«Цветы»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1000 рублей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5000 рублей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(5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шт.)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Костюм «Зима»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2500 рублей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2500 рублей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 шт.)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Костюм «Весна»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2500 рублей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2500 рублей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 шт.)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Костюм «Лето»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2500 рублей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2500 рублей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 шт.)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Костюм «Осень»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2500 рублей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2500 рублей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 шт.)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Костюм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Лесовичок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3000 рублей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3000 рублей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 шт.)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Костюм «Черепаха»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3000 рублей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3000 рублей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(1 шт.)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Костюм «Птица»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3000 рублей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3000 рублей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(1 шт.)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Костюм «Ежик»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3000 рублей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3000 рублей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(1 шт.)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Фартучки театральные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400 рублей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3200 рублей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(8 шт.)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Блузки театральные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1000 рублей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5000 рублей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(5 шт.)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2656" y="93076"/>
            <a:ext cx="61206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проекта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04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4189"/>
              </p:ext>
            </p:extLst>
          </p:nvPr>
        </p:nvGraphicFramePr>
        <p:xfrm>
          <a:off x="260648" y="251520"/>
          <a:ext cx="6444715" cy="208802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21053"/>
                <a:gridCol w="2015788"/>
                <a:gridCol w="1415181"/>
                <a:gridCol w="1296008"/>
                <a:gridCol w="1296685"/>
              </a:tblGrid>
              <a:tr h="3600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Покупка разно фактурной ткани для пошива театральных костюмов, фурнитура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Ткань, фурнитура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10 000 рублей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10 000 рублей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Швейные аппликации</a:t>
                      </a: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1000 рублей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72"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39 400 рублей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50 200 рублей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1000 рублей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156" marR="401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7911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1716</Words>
  <Application>Microsoft Office PowerPoint</Application>
  <PresentationFormat>Экран (4:3)</PresentationFormat>
  <Paragraphs>294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26</cp:revision>
  <dcterms:created xsi:type="dcterms:W3CDTF">2013-02-28T16:35:01Z</dcterms:created>
  <dcterms:modified xsi:type="dcterms:W3CDTF">2013-03-12T16:56:54Z</dcterms:modified>
</cp:coreProperties>
</file>