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1EAB-B104-40E3-BC15-013A6E1CA7C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ADBD-AC4B-4725-BB92-B583A98E79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_188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2014-01-12T13:12:29Z</dcterms:created>
  <dcterms:modified xsi:type="dcterms:W3CDTF">2014-01-12T13:13:51Z</dcterms:modified>
</cp:coreProperties>
</file>