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7772400" cy="936104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Русские матрёшки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468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2648057" cy="24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772816"/>
            <a:ext cx="2915816" cy="250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124744"/>
            <a:ext cx="3347417" cy="190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4221088"/>
            <a:ext cx="3528392" cy="250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140968"/>
            <a:ext cx="2458616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Семёновская матрёшка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http://www.webartplus.narod.ru/mt/mt8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331236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587727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Загорская</a:t>
            </a:r>
            <a:r>
              <a:rPr lang="ru-RU" dirty="0" smtClean="0"/>
              <a:t> матрёшка</a:t>
            </a:r>
            <a:endParaRPr lang="ru-RU" dirty="0"/>
          </a:p>
        </p:txBody>
      </p:sp>
      <p:pic>
        <p:nvPicPr>
          <p:cNvPr id="2050" name="Picture 2" descr="http://i.allday.ru/uploads/posts/2009-03/thumbs/1236294448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140968"/>
            <a:ext cx="2123728" cy="2818284"/>
          </a:xfrm>
          <a:prstGeom prst="rect">
            <a:avLst/>
          </a:prstGeom>
          <a:noFill/>
        </p:spPr>
      </p:pic>
      <p:pic>
        <p:nvPicPr>
          <p:cNvPr id="2052" name="Picture 4" descr="http://www.everyart.ru/images/1/58/0_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3501008"/>
            <a:ext cx="3092202" cy="323621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012160" y="2996952"/>
            <a:ext cx="24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полховская</a:t>
            </a:r>
            <a:r>
              <a:rPr lang="ru-RU" dirty="0" smtClean="0"/>
              <a:t> матрёшка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Семёновская матрёшка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webartplus.narod.ru/mt/mt8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446449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17728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городе Семёнов есть центр по росписи матрёшек.</a:t>
            </a:r>
            <a:br>
              <a:rPr lang="ru-RU" dirty="0" smtClean="0"/>
            </a:br>
            <a:r>
              <a:rPr lang="ru-RU" dirty="0" smtClean="0"/>
              <a:t>Отсюда и название – Семёновская матрёшка.</a:t>
            </a:r>
            <a:br>
              <a:rPr lang="ru-RU" dirty="0" smtClean="0"/>
            </a:br>
            <a:r>
              <a:rPr lang="ru-RU" dirty="0" smtClean="0"/>
              <a:t>Особенность росписи этой игрушки в том, что весь фартук этой матрёшки занимают</a:t>
            </a:r>
            <a:br>
              <a:rPr lang="ru-RU" dirty="0" smtClean="0"/>
            </a:br>
            <a:r>
              <a:rPr lang="ru-RU" dirty="0" smtClean="0"/>
              <a:t>букеты цветов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Сергиево посадская матрёшка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http://www.webartplus.narod.ru/mt/mt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556792"/>
            <a:ext cx="41044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07504" y="148478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Первая русская матрёшка, выточенная по эскизам С.В. Малютина лучшим игрушечником из Сергиева Посада В. </a:t>
            </a:r>
            <a:r>
              <a:rPr lang="ru-RU" dirty="0" err="1" smtClean="0"/>
              <a:t>Звёздочкиным</a:t>
            </a:r>
            <a:r>
              <a:rPr lang="ru-RU" dirty="0" smtClean="0"/>
              <a:t>, была </a:t>
            </a:r>
            <a:r>
              <a:rPr lang="ru-RU" dirty="0" err="1" smtClean="0"/>
              <a:t>восьмиместная.Идея</a:t>
            </a:r>
            <a:r>
              <a:rPr lang="ru-RU" dirty="0" smtClean="0"/>
              <a:t> создания разъёмной деревянной куклы была  подсказана С.В. Малютину японской игрушкой, привезённой с острова Хонсю женой С. И. Мамонтова. Это была фигура добродушного лысого старика, мудреца </a:t>
            </a:r>
            <a:r>
              <a:rPr lang="ru-RU" dirty="0" err="1" smtClean="0"/>
              <a:t>Фукуруму</a:t>
            </a:r>
            <a:r>
              <a:rPr lang="ru-RU" dirty="0" smtClean="0"/>
              <a:t>, в которой находилось ещё несколько фигурок, вложенных одна в другую.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Загорская</a:t>
            </a:r>
            <a:r>
              <a:rPr lang="ru-RU" dirty="0" smtClean="0">
                <a:solidFill>
                  <a:srgbClr val="FF0000"/>
                </a:solidFill>
              </a:rPr>
              <a:t> матрёшка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http://i.allday.ru/uploads/posts/2009-03/thumbs/1236294448_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124744"/>
            <a:ext cx="4916289" cy="5271864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032118"/>
            <a:ext cx="4788024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Следующая матрёшка из села Загорск –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Загорская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матрёшка.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упоминании о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загорской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матрешке перед глазами встает изображение круглолицей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девушки в платке и прикрытом передником сарафане,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расписанных сочно и ярко несложными цветами, листочками и точками.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росписи матрёшки обычно используются три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четыре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цвета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красный или оранжевый, желтый, зеленый и синий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добавлением чёрного для обводки тонкими линиями лица и контуров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одежды.(слайд 5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Загорская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матрёшка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</a:t>
            </a:r>
            <a:r>
              <a:rPr lang="ru-RU" dirty="0" err="1" smtClean="0">
                <a:solidFill>
                  <a:srgbClr val="FF0000"/>
                </a:solidFill>
              </a:rPr>
              <a:t>олховская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матрёшка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4" descr="http://www.everyart.ru/images/1/58/0_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2776"/>
            <a:ext cx="4248472" cy="462324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836712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 третья матрёшка из села </a:t>
            </a:r>
            <a:r>
              <a:rPr lang="ru-RU" dirty="0" err="1" smtClean="0"/>
              <a:t>Полхов</a:t>
            </a:r>
            <a:r>
              <a:rPr lang="ru-RU" dirty="0" smtClean="0"/>
              <a:t> – Майдан.. Своей формой </a:t>
            </a:r>
            <a:r>
              <a:rPr lang="ru-RU" dirty="0" err="1" smtClean="0"/>
              <a:t>полховская</a:t>
            </a:r>
            <a:r>
              <a:rPr lang="ru-RU" dirty="0" smtClean="0"/>
              <a:t> матрёшка заметно отличается от своих </a:t>
            </a:r>
            <a:r>
              <a:rPr lang="ru-RU" dirty="0" err="1" smtClean="0"/>
              <a:t>сергиевских</a:t>
            </a:r>
            <a:r>
              <a:rPr lang="ru-RU" dirty="0" smtClean="0"/>
              <a:t> и семёновских матрёшек. Кроме того, удивляет ее необыкновенное многообразие от многоместных, подчеркнуто вытянутых по вертикали матрёшек с маленькой, жестко очерченной головкой до примитивных одноместных матрёшек – столбиков и толстеньких, похожих на грибки, куколок. </a:t>
            </a:r>
            <a:br>
              <a:rPr lang="ru-RU" dirty="0" smtClean="0"/>
            </a:br>
            <a:r>
              <a:rPr lang="ru-RU" dirty="0" smtClean="0"/>
              <a:t>Роспись </a:t>
            </a:r>
            <a:r>
              <a:rPr lang="ru-RU" dirty="0" err="1" smtClean="0"/>
              <a:t>полховских</a:t>
            </a:r>
            <a:r>
              <a:rPr lang="ru-RU" dirty="0" smtClean="0"/>
              <a:t> матрёшек строится на сочетании </a:t>
            </a:r>
            <a:r>
              <a:rPr lang="ru-RU" dirty="0" err="1" smtClean="0"/>
              <a:t>малиново</a:t>
            </a:r>
            <a:r>
              <a:rPr lang="ru-RU" dirty="0" smtClean="0"/>
              <a:t> – красного, зеленого и чёрного цветов по предварительно нанесенному тушью контуру.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192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Русские матрёшки</vt:lpstr>
      <vt:lpstr> Семёновская матрёшка</vt:lpstr>
      <vt:lpstr>Семёновская матрёшка</vt:lpstr>
      <vt:lpstr>Сергиево посадская матрёшка</vt:lpstr>
      <vt:lpstr>Загорская матрёшка </vt:lpstr>
      <vt:lpstr>Полховская матрёшка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матрёшки</dc:title>
  <cp:lastModifiedBy>LAN_OS</cp:lastModifiedBy>
  <cp:revision>5</cp:revision>
  <dcterms:modified xsi:type="dcterms:W3CDTF">2012-09-30T14:13:41Z</dcterms:modified>
</cp:coreProperties>
</file>