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BDD9-E0B4-405B-B44F-2D59DD3B0111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D05D-7D20-4557-9658-5781B143B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772400" cy="100013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 по социализации на тему: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6686552" cy="457203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«Наша безопасность»</a:t>
            </a:r>
          </a:p>
          <a:p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№ 1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Мутовина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М.А.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6143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789"/>
                <a:gridCol w="3329011"/>
                <a:gridCol w="2057400"/>
                <a:gridCol w="2057400"/>
              </a:tblGrid>
              <a:tr h="45210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Практический этап (05.11 – 09.11.2012г.)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0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«Правила дорожного движения»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Экскурсия к перекрестку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05.11.2012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родители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Сюжетно-ролевая игра «Мы пешеходы»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05.11.2012</a:t>
                      </a: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родители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Игра-эстафета «Юные водители»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05.11.2012</a:t>
                      </a: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инструктор по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Акция «Внимание маленький пешеход»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05.11.2012</a:t>
                      </a: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Родители, дети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Разбор проблемных  ситуации с использованием дидактической куклы Федот -Наоборот: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     Федот на дороге,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     Федот переходит дорогу,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     Федот в транспорте.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05.11.2012</a:t>
                      </a: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6215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51"/>
                <a:gridCol w="3400449"/>
                <a:gridCol w="2057400"/>
                <a:gridCol w="2057400"/>
              </a:tblGrid>
              <a:tr h="44965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«Ребенок и другие люди»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«Сказка о мертвой царевне и семи богатырях». А.С.Пушкин.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06.11.2012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1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Занятие: «Внешность человека может быть обманчива»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06.11.2012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9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Разбор опасных ситуации: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контакты с незнакомыми людьми на улице;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контакты с незнакомыми людьми дома.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06.11.2012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ты дома один и звонят в дверь, твои действия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ты дома один и кто -то пытается открыть дверь, твои действия.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06.11.2012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6072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913"/>
                <a:gridCol w="3471887"/>
                <a:gridCol w="2057400"/>
                <a:gridCol w="2057400"/>
              </a:tblGrid>
              <a:tr h="70249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«Ребенок на улице»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5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Беседа:  «Если тебя схватил чужой человек»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07.11.2012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5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Просмотр мультфильма «Ну погоди» (волк уносит зайца)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07.11.2012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5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«Гуси-лебеди»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07.11.2012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1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 «Один ребенок преступник,  он схватил другого ребенка.  Ваши действия»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07.11.2012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дети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6072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913"/>
                <a:gridCol w="3471887"/>
                <a:gridCol w="2057400"/>
                <a:gridCol w="2057400"/>
              </a:tblGrid>
              <a:tr h="51245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«Ребенок дома»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5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Просмотр отрывка фильма «Один дома»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08.11.2012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6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Тренинг «Как правильно вызвать скорую, пожарную или милицию. При каких обстоятельствах мы вызываем эти службы»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08.11.2012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5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Рисование «Опасные предметы дома»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08.11.2012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5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Загадки про опасные предметы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08.11.2012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5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 в родительский уголок «Говорим с детьми о  правилах поведения дома»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08.11.2012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4071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51"/>
                <a:gridCol w="3400449"/>
                <a:gridCol w="2057400"/>
                <a:gridCol w="2057400"/>
              </a:tblGrid>
              <a:tr h="58745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«День безопасности»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«Три звонка»– тренировочная эвакуация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09.11.2012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заведующий старшая медсестра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5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курсов ГО и ЧС: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-беседа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просмотр мультфильмов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09.11.2012</a:t>
                      </a: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Рий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Т.В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КВН «Знатоки безопасности»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09.11.2012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357188"/>
          <a:ext cx="8229600" cy="5072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51"/>
                <a:gridCol w="3400449"/>
                <a:gridCol w="2057400"/>
                <a:gridCol w="2057400"/>
              </a:tblGrid>
              <a:tr h="51353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Заключительный этап (12.11 – 14.11. 2012г.)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1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Развлечение «Один дома»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12.11.2012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музыкальный руководитель,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учитель-логопед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3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выставки детских работ «Пожарная безопасность»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05.11 – 13.11.2012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родители, дети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Подведение итогов реализации проекта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14.11.2012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учитель-логопед, музыкальный руководитель, инструктор по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Критерии отслеживания результативности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  У  детей сформированы знания   по ОБЖ.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 Умение  применить свои знания в экстремальных ситуациях.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Обеспечение проекта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  Научно-методическое (подбор методической, научно-публицистической, художественной, литературы, иллюстрации, методические разработки, документальные фильмы).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Материально-техническое (компьютер, фотоаппарат, телевизор, стенд, канцелярские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принадлежности)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Предполагаемый риск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Недостотаточно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атрибутов.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/>
          <a:lstStyle/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  «Программа воспитания и обучения в детском саду» под редакцией М.А. Васильевой, В.В. Гербовой, Т.С. Комаровой.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 Н.Н.Авдеева, О.Л.Князева,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Р.Б.Стеркина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Безопасность.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Санкт-петербург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«Детство-пресс», 2002г.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ФГТ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Пояснительная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записка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Правила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поведения и меры безопасности непосредственным образом связанны с условиями проживания человека, будь то современный город или сельская местность, привычная домашняя обстановка – каждая среда диктует совершенно различные способы поведения и соответствующие меры предосторожности.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сегодняшний момент, возрос уровень требований к обеспечению безопасности жизнедеятельности воспитанников в дошкольных учреждениях, с одной стороны, с другой – отсутствие специалистов по ОБЖ в садах, большое количество различных методических рекомендаций приводит к тому, что мероприятия по ОБЖ проводятся стихийно, чаще всего имеют теоретический уклон, слабо отрабатываются у дошкольников навыки реагирования в экстремальных ситуациях.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ведь безопасность – это не только сумма усвоенных знаний, а умение правильно вести себя в различных ситуациях, самостоятельность и ответственность за свое поведение, и прежде всего одна из категорий формирования ценностного отношения к своему здоровью.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Мы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проводим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беседы с детьми и  в ходе бесед  выяснили,  что знают  теоретически как себя вести в той или иной ситуации,  но  при решении проблемных  ситуаций они часто ошибаются и свои знания на практике не применяют.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Эти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противоречия привели к тому, мы решили  разработать проект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Наша безопасность», в рамках которого течение всей недели в группе  проводились бы комплексные мероприятия для всех участников воспитательно-образовательного процесса.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86790" cy="62865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Формирование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знаний и умений  и навыкам поведения дошкольников в быту и на улице, в экстремальных ситуациях и создание условий для мотиваций у детей осознанного отношения к своему здоровью.</a:t>
            </a:r>
          </a:p>
          <a:p>
            <a:pPr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 знания  об опасных ситуациях, которые могут произойти с ребенком.   Познакомить детей с опасными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предметами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Выявить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проблемы, возникающие у дошкольников в экстремальных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ситуациях;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3.  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условия по формированию у дошкольников и их родителей ценностного отношения к безопасности детей;</a:t>
            </a:r>
          </a:p>
          <a:p>
            <a:pPr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4.     Развить у дошкольников самостоятельности, инициативы, интереса к творческому решению ситуаций, связанных с формированием безопасного поведения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4572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215082"/>
          </a:xfrm>
        </p:spPr>
        <p:txBody>
          <a:bodyPr/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·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Специалисты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учителя-логопеды,  инструктор по физическому воспитанию, музыкальный руководитель;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/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Ожидаемый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решают проблемные ситуации, связанные с безопасности жизнедеятельности.  Показывают  умения в практических тренировках по эвакуации. Сформированы знания об  основах безопасности.  Дети  знают как себя вести  в экстремальных ситуациях, как не допустить этих  ситуации.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  С детьми: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Познавательные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(рисование, аппликация, лепка);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Моделирование;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иллюстраций,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художественной литературы;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Развлечение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«Один дома».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  С педагогами: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Консультации;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Методические рекомендации по ознакомлению детей с ОБЖ;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сценариев викторины, развлечения.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  С родителями: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«Внимание маленький пешеход»;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  подготовке к развлечению;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Статьи в родительском уголке;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929354"/>
          </a:xfrm>
        </p:spPr>
        <p:txBody>
          <a:bodyPr/>
          <a:lstStyle/>
          <a:p>
            <a:pPr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Этапы осуществления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 этап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Подготовительный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15.10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5.11.2012г.)</a:t>
            </a: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 этап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Практический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05.11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09.11.2012г.)</a:t>
            </a: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III этап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Заключительный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12.11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16.11.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2012г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bv1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86808" cy="6143668"/>
          </a:xfrm>
        </p:spPr>
        <p:txBody>
          <a:bodyPr/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реализации проекта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8"/>
          <a:ext cx="8644000" cy="4982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820"/>
                <a:gridCol w="3536180"/>
                <a:gridCol w="2161000"/>
                <a:gridCol w="2161000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этап (15.10– 5.11.2012г.)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Подборка   музыкального репертуара.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Музыкальный руководитель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художественной литературы: стихи, загадки, пословицы, поговорки, сказки, рассказы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Учитель-логопед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акции «Дорожный  патруль»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Изготовление макета «Улица города»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Написание сценария развлечения «Один дома»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Музыкальный руководитель, воспитатели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конспекта и атрибутов к  эстафете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Подбор статей в родительский уголок Консультаций с родителями.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15.10– 5.11.2012г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558</Words>
  <Application>Microsoft Office PowerPoint</Application>
  <PresentationFormat>Экран (4:3)</PresentationFormat>
  <Paragraphs>226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 по социализации на тему: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социализации на тему:</dc:title>
  <dc:creator>Admin</dc:creator>
  <cp:lastModifiedBy>Admin</cp:lastModifiedBy>
  <cp:revision>14</cp:revision>
  <dcterms:created xsi:type="dcterms:W3CDTF">2012-10-06T13:47:46Z</dcterms:created>
  <dcterms:modified xsi:type="dcterms:W3CDTF">2013-04-03T12:52:35Z</dcterms:modified>
</cp:coreProperties>
</file>