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3929090" cy="571504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1. Последний месяц года.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86050" y="1357298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71934" y="3071810"/>
            <a:ext cx="642942" cy="571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57818" y="2500306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00760" y="2500306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14876" y="2500306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071934" y="2500306"/>
            <a:ext cx="642942" cy="571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43108" y="1928802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786050" y="1928802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428992" y="1928802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071934" y="1928802"/>
            <a:ext cx="642942" cy="571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643702" y="1357298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000760" y="1357298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357818" y="1357298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714876" y="1357298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071934" y="1357298"/>
            <a:ext cx="642942" cy="571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428992" y="1357298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071934" y="3643314"/>
            <a:ext cx="642942" cy="571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000760" y="3071810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357818" y="3071810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714876" y="3071810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071934" y="5929330"/>
            <a:ext cx="642942" cy="571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071934" y="5357826"/>
            <a:ext cx="642942" cy="571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071934" y="4786322"/>
            <a:ext cx="642942" cy="571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143108" y="3643314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428992" y="5929330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071934" y="4214818"/>
            <a:ext cx="642942" cy="5715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428992" y="3071810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714876" y="3643314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786050" y="3643314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428992" y="3643314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2143108" y="5929330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786050" y="5929330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500166" y="4786322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143108" y="4786322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786050" y="4786322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428992" y="4786322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786050" y="5357826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3428992" y="5357826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714876" y="5357826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714876" y="4214818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5357818" y="4214818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6000760" y="4214818"/>
            <a:ext cx="642942" cy="571504"/>
          </a:xfrm>
          <a:prstGeom prst="roundRect">
            <a:avLst/>
          </a:prstGeom>
          <a:gradFill flip="none" rotWithShape="1">
            <a:gsLst>
              <a:gs pos="0">
                <a:srgbClr val="FF66FF">
                  <a:tint val="66000"/>
                  <a:satMod val="160000"/>
                </a:srgbClr>
              </a:gs>
              <a:gs pos="50000">
                <a:srgbClr val="FF66FF">
                  <a:tint val="44500"/>
                  <a:satMod val="160000"/>
                </a:srgbClr>
              </a:gs>
              <a:gs pos="100000">
                <a:srgbClr val="FF66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ятиугольник 50"/>
          <p:cNvSpPr/>
          <p:nvPr/>
        </p:nvSpPr>
        <p:spPr>
          <a:xfrm>
            <a:off x="2143108" y="1428736"/>
            <a:ext cx="642942" cy="357190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ятиугольник 51"/>
          <p:cNvSpPr/>
          <p:nvPr/>
        </p:nvSpPr>
        <p:spPr>
          <a:xfrm>
            <a:off x="1500166" y="2000240"/>
            <a:ext cx="642942" cy="357190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ятиугольник 52"/>
          <p:cNvSpPr/>
          <p:nvPr/>
        </p:nvSpPr>
        <p:spPr>
          <a:xfrm>
            <a:off x="3428992" y="2643182"/>
            <a:ext cx="642942" cy="357190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ятиугольник 53"/>
          <p:cNvSpPr/>
          <p:nvPr/>
        </p:nvSpPr>
        <p:spPr>
          <a:xfrm>
            <a:off x="2786050" y="3214686"/>
            <a:ext cx="642942" cy="357190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Пятиугольник 54"/>
          <p:cNvSpPr/>
          <p:nvPr/>
        </p:nvSpPr>
        <p:spPr>
          <a:xfrm>
            <a:off x="1500166" y="3786190"/>
            <a:ext cx="642942" cy="357190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Пятиугольник 55"/>
          <p:cNvSpPr/>
          <p:nvPr/>
        </p:nvSpPr>
        <p:spPr>
          <a:xfrm>
            <a:off x="3428992" y="4357694"/>
            <a:ext cx="642942" cy="357190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ятиугольник 56"/>
          <p:cNvSpPr/>
          <p:nvPr/>
        </p:nvSpPr>
        <p:spPr>
          <a:xfrm>
            <a:off x="857224" y="4929198"/>
            <a:ext cx="642942" cy="357190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ятиугольник 57"/>
          <p:cNvSpPr/>
          <p:nvPr/>
        </p:nvSpPr>
        <p:spPr>
          <a:xfrm>
            <a:off x="2143108" y="5500702"/>
            <a:ext cx="642942" cy="357190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Пятиугольник 58"/>
          <p:cNvSpPr/>
          <p:nvPr/>
        </p:nvSpPr>
        <p:spPr>
          <a:xfrm>
            <a:off x="1500166" y="6072206"/>
            <a:ext cx="642942" cy="357190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285852" y="785794"/>
            <a:ext cx="4857784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Самое холодное время года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857488" y="714356"/>
            <a:ext cx="5143536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Самое жаркое время года.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714612" y="428604"/>
            <a:ext cx="6215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Время суток, когда ты ужинаешь.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00100" y="785794"/>
            <a:ext cx="7779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Время года, когда с деревьев опадают листья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071670" y="857232"/>
            <a:ext cx="5796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Время суток, когда ты обедаешь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714480" y="571480"/>
            <a:ext cx="50353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Время года, когда тает снег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643042" y="714356"/>
            <a:ext cx="6400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Время суток, когда ты завтракаешь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28662" y="571480"/>
            <a:ext cx="75785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Время суток, когда спят и взрослые, и дети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Вертикальный свиток 67"/>
          <p:cNvSpPr/>
          <p:nvPr/>
        </p:nvSpPr>
        <p:spPr>
          <a:xfrm>
            <a:off x="7429520" y="2285992"/>
            <a:ext cx="1500198" cy="4214842"/>
          </a:xfrm>
          <a:prstGeom prst="verticalScroll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000"/>
                            </p:stCondLst>
                            <p:childTnLst>
                              <p:par>
                                <p:cTn id="9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6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8000"/>
                            </p:stCondLst>
                            <p:childTnLst>
                              <p:par>
                                <p:cTn id="1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00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60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8000"/>
                            </p:stCondLst>
                            <p:childTnLst>
                              <p:par>
                                <p:cTn id="16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1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2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4000"/>
                            </p:stCondLst>
                            <p:childTnLst>
                              <p:par>
                                <p:cTn id="1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6000"/>
                            </p:stCondLst>
                            <p:childTnLst>
                              <p:par>
                                <p:cTn id="1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000"/>
                            </p:stCondLst>
                            <p:childTnLst>
                              <p:par>
                                <p:cTn id="2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000"/>
                            </p:stCondLst>
                            <p:childTnLst>
                              <p:par>
                                <p:cTn id="2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2000"/>
                            </p:stCondLst>
                            <p:childTnLst>
                              <p:par>
                                <p:cTn id="2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4000"/>
                            </p:stCondLst>
                            <p:childTnLst>
                              <p:par>
                                <p:cTn id="2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6000"/>
                            </p:stCondLst>
                            <p:childTnLst>
                              <p:par>
                                <p:cTn id="2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5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9" fill="hold">
                      <p:stCondLst>
                        <p:cond delay="0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2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4000"/>
                            </p:stCondLst>
                            <p:childTnLst>
                              <p:par>
                                <p:cTn id="2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6000"/>
                            </p:stCondLst>
                            <p:childTnLst>
                              <p:par>
                                <p:cTn id="2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192</TotalTime>
  <Words>130</Words>
  <PresentationFormat>Экран (4:3)</PresentationFormat>
  <Paragraphs>65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1. Последний месяц года.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Елена</cp:lastModifiedBy>
  <cp:revision>22</cp:revision>
  <dcterms:created xsi:type="dcterms:W3CDTF">2012-04-12T10:13:45Z</dcterms:created>
  <dcterms:modified xsi:type="dcterms:W3CDTF">2012-04-14T04:07:52Z</dcterms:modified>
</cp:coreProperties>
</file>