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276" r:id="rId3"/>
    <p:sldId id="275" r:id="rId4"/>
    <p:sldId id="274" r:id="rId5"/>
    <p:sldId id="289" r:id="rId6"/>
    <p:sldId id="290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66FFFF"/>
    <a:srgbClr val="FFFF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4660"/>
  </p:normalViewPr>
  <p:slideViewPr>
    <p:cSldViewPr>
      <p:cViewPr>
        <p:scale>
          <a:sx n="75" d="100"/>
          <a:sy n="75" d="100"/>
        </p:scale>
        <p:origin x="-147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E6824-E3FB-42C7-92DA-7C1E6E66A87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91A95-0845-4A48-8ADA-416A9BAC3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Русские народные игрушки из глины</a:t>
            </a:r>
            <a:endParaRPr lang="ru-RU" dirty="0"/>
          </a:p>
        </p:txBody>
      </p:sp>
      <p:pic>
        <p:nvPicPr>
          <p:cNvPr id="2050" name="Picture 2" descr="G:\Users\Dima\Desktop\Новая папка\DSCF89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628800"/>
            <a:ext cx="6788944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Изделия из Хохломы</a:t>
            </a:r>
            <a:endParaRPr lang="ru-RU" dirty="0"/>
          </a:p>
        </p:txBody>
      </p:sp>
      <p:pic>
        <p:nvPicPr>
          <p:cNvPr id="3074" name="Picture 2" descr="G:\Users\Dima\Desktop\Новая папка\DSCF89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Игрушки из дерева</a:t>
            </a:r>
            <a:endParaRPr lang="ru-RU" dirty="0"/>
          </a:p>
        </p:txBody>
      </p:sp>
      <p:pic>
        <p:nvPicPr>
          <p:cNvPr id="4098" name="Picture 2" descr="G:\Users\Dima\Desktop\Новая папка\DSCF89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бересты и мочала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628800"/>
            <a:ext cx="6503749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Русская матрешка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9510" y="1600200"/>
            <a:ext cx="6664979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Керамические изделия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28" y="1600200"/>
            <a:ext cx="6715143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Различные материалы для продуктивной деятельности</a:t>
            </a:r>
            <a:endParaRPr lang="ru-RU" dirty="0"/>
          </a:p>
        </p:txBody>
      </p:sp>
      <p:pic>
        <p:nvPicPr>
          <p:cNvPr id="4098" name="Picture 2" descr="O:\Рабочий стол\Люба\фото\2012-2013 уч. год\презентация\DSCF89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Русские народные игрушки из глины</vt:lpstr>
      <vt:lpstr>Изделия из Хохломы</vt:lpstr>
      <vt:lpstr>Игрушки из дерева</vt:lpstr>
      <vt:lpstr>Из бересты и мочала</vt:lpstr>
      <vt:lpstr>Русская матрешка</vt:lpstr>
      <vt:lpstr>Керамические изделия</vt:lpstr>
      <vt:lpstr>Различные материалы для продуктивной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Dima</cp:lastModifiedBy>
  <cp:revision>68</cp:revision>
  <dcterms:created xsi:type="dcterms:W3CDTF">2013-02-15T15:58:12Z</dcterms:created>
  <dcterms:modified xsi:type="dcterms:W3CDTF">2013-03-19T18:25:29Z</dcterms:modified>
</cp:coreProperties>
</file>