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66" r:id="rId3"/>
    <p:sldId id="267" r:id="rId4"/>
    <p:sldId id="288" r:id="rId5"/>
    <p:sldId id="272" r:id="rId6"/>
    <p:sldId id="271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FFFF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86" d="100"/>
          <a:sy n="86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E6824-E3FB-42C7-92DA-7C1E6E66A87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1A95-0845-4A48-8ADA-416A9BAC3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1A95-0845-4A48-8ADA-416A9BAC3B8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021907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«ОРГАНИЗАЦИЯ</a:t>
            </a: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ДЕКОРАТИВНО-ОФОРМИТЕЛЬСКОЙ И ПРОДУКТИВНОЙ ДЕЯТЕЛЬНОСТИ </a:t>
            </a: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ДЕТЬМИ </a:t>
            </a:r>
          </a:p>
          <a:p>
            <a:pPr algn="ctr">
              <a:buNone/>
            </a:pP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ВТОРОЙ МЛАДШЕЙ ГРУППЕ»</a:t>
            </a:r>
            <a:endParaRPr lang="ru-RU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04248" y="188640"/>
            <a:ext cx="2101913" cy="18863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«Ромашки»</a:t>
            </a:r>
            <a:endParaRPr lang="ru-RU" sz="9600" dirty="0">
              <a:ln w="12700">
                <a:solidFill>
                  <a:srgbClr val="00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132856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младшая группа общеобразовательной направленности</a:t>
            </a:r>
            <a:endParaRPr lang="ru-RU" sz="4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Девиз нашей группы:</a:t>
            </a:r>
            <a:endParaRPr lang="ru-RU" sz="7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132856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Белоснежные ромашки</a:t>
            </a:r>
          </a:p>
          <a:p>
            <a:r>
              <a:rPr lang="ru-RU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саду дружно мы растем!</a:t>
            </a:r>
          </a:p>
          <a:p>
            <a:r>
              <a:rPr lang="ru-RU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Расцветаем, подрастаем</a:t>
            </a:r>
          </a:p>
          <a:p>
            <a:r>
              <a:rPr lang="ru-RU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умнеем с каждым днём!</a:t>
            </a:r>
            <a:endParaRPr lang="ru-RU" sz="4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Оформление раздевалки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 descr="O:\Рабочий стол\Люба\фото\2012-2013 уч. год\презентация\DSCF9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196752"/>
            <a:ext cx="3851920" cy="2567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005064"/>
            <a:ext cx="6336704" cy="2075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План-схема предметно-развивающей среды группы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683568" y="1772817"/>
            <a:ext cx="1512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творчества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024262" y="1491172"/>
            <a:ext cx="165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</a:t>
            </a:r>
          </a:p>
          <a:p>
            <a:r>
              <a:rPr lang="ru-RU" dirty="0" smtClean="0"/>
              <a:t>экологии и</a:t>
            </a:r>
            <a:r>
              <a:rPr lang="en-US" dirty="0" smtClean="0"/>
              <a:t> </a:t>
            </a:r>
            <a:r>
              <a:rPr lang="ru-RU" dirty="0" err="1" smtClean="0"/>
              <a:t>иприроды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23058" y="177368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Книжный </a:t>
            </a:r>
            <a:r>
              <a:rPr lang="ru-RU" dirty="0" err="1" smtClean="0"/>
              <a:t>уголдок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180277" y="1388675"/>
            <a:ext cx="1440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</a:t>
            </a:r>
          </a:p>
          <a:p>
            <a:r>
              <a:rPr lang="ru-RU" dirty="0" smtClean="0"/>
              <a:t>сюжетно – ролевых </a:t>
            </a:r>
          </a:p>
          <a:p>
            <a:r>
              <a:rPr lang="ru-RU" dirty="0" smtClean="0"/>
              <a:t>игр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694125" y="3013082"/>
            <a:ext cx="1952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музыкально-театрального развития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5733256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 </a:t>
            </a:r>
          </a:p>
          <a:p>
            <a:r>
              <a:rPr lang="ru-RU" dirty="0" smtClean="0"/>
              <a:t>конструирования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3770829" y="5094267"/>
            <a:ext cx="1349896" cy="118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Центр сенсорного развития и дидактических игр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5589240"/>
            <a:ext cx="1512168" cy="7703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Ценрт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с/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р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игр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690810" y="37234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</a:t>
            </a:r>
          </a:p>
          <a:p>
            <a:r>
              <a:rPr lang="ru-RU" dirty="0" smtClean="0"/>
              <a:t>практического обучения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1556792"/>
            <a:ext cx="7488832" cy="4653136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628800"/>
            <a:ext cx="7416824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971600" y="17728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творчества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13995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233465" y="174319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экологии и природы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097126" y="1959658"/>
            <a:ext cx="130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Книжный уголок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681428" y="160469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</a:t>
            </a:r>
          </a:p>
          <a:p>
            <a:r>
              <a:rPr lang="ru-RU" dirty="0" smtClean="0"/>
              <a:t>сюжетно-</a:t>
            </a:r>
          </a:p>
          <a:p>
            <a:r>
              <a:rPr lang="ru-RU" dirty="0" smtClean="0"/>
              <a:t>ролевых</a:t>
            </a:r>
          </a:p>
          <a:p>
            <a:r>
              <a:rPr lang="ru-RU" dirty="0" smtClean="0"/>
              <a:t> игр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6864487" y="3152737"/>
            <a:ext cx="165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 </a:t>
            </a:r>
          </a:p>
          <a:p>
            <a:r>
              <a:rPr lang="ru-RU" dirty="0" smtClean="0"/>
              <a:t>музыкально-театрального развития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5517232"/>
            <a:ext cx="2127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 </a:t>
            </a:r>
          </a:p>
          <a:p>
            <a:r>
              <a:rPr lang="ru-RU" dirty="0" smtClean="0"/>
              <a:t>конструирования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4725144"/>
            <a:ext cx="1008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Центр </a:t>
            </a:r>
          </a:p>
          <a:p>
            <a:r>
              <a:rPr lang="ru-RU" sz="1400" dirty="0" smtClean="0"/>
              <a:t>сенсорного развития и дидактических игр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2111827" y="3795427"/>
            <a:ext cx="180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 </a:t>
            </a:r>
          </a:p>
          <a:p>
            <a:r>
              <a:rPr lang="ru-RU" dirty="0" smtClean="0"/>
              <a:t>практического обучения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5445224"/>
            <a:ext cx="1584176" cy="7703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Центр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сюжетно-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ролевых игр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453188" y="5048760"/>
            <a:ext cx="172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Микропедкабинет</a:t>
            </a:r>
            <a:r>
              <a:rPr lang="ru-RU" dirty="0" smtClean="0"/>
              <a:t> педагога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Центр детского творчества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1412776"/>
            <a:ext cx="7045653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Полочка красоты</a:t>
            </a:r>
            <a:endParaRPr lang="ru-RU" dirty="0"/>
          </a:p>
        </p:txBody>
      </p:sp>
      <p:pic>
        <p:nvPicPr>
          <p:cNvPr id="3074" name="Picture 2" descr="O:\Рабочий стол\Люба\фото\2012-2013 уч. год\презентация\DSCF89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628800"/>
            <a:ext cx="678894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121</Words>
  <Application>Microsoft Office PowerPoint</Application>
  <PresentationFormat>Экран (4:3)</PresentationFormat>
  <Paragraphs>49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План-схема предметно-развивающей среды группы</vt:lpstr>
      <vt:lpstr> Центр детского творчества</vt:lpstr>
      <vt:lpstr>Полочка красоты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Dima</cp:lastModifiedBy>
  <cp:revision>67</cp:revision>
  <dcterms:created xsi:type="dcterms:W3CDTF">2013-02-15T15:58:12Z</dcterms:created>
  <dcterms:modified xsi:type="dcterms:W3CDTF">2013-03-19T18:23:18Z</dcterms:modified>
</cp:coreProperties>
</file>