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91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ACEDC-A3CF-41A2-8AE3-461435193DC0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3771C9-D68E-41B5-8DE7-985A81A8F25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Единая линия развития ребёнка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BED196E6-7849-4328-ABA6-EC19E1B1B31C}" type="parTrans" cxnId="{9644DA28-9A0F-49CB-86F6-8D908E9161A2}">
      <dgm:prSet/>
      <dgm:spPr/>
      <dgm:t>
        <a:bodyPr/>
        <a:lstStyle/>
        <a:p>
          <a:endParaRPr lang="ru-RU"/>
        </a:p>
      </dgm:t>
    </dgm:pt>
    <dgm:pt modelId="{2783291C-01C4-4B46-989F-277E67C60663}" type="sibTrans" cxnId="{9644DA28-9A0F-49CB-86F6-8D908E9161A2}">
      <dgm:prSet/>
      <dgm:spPr/>
      <dgm:t>
        <a:bodyPr/>
        <a:lstStyle/>
        <a:p>
          <a:endParaRPr lang="ru-RU"/>
        </a:p>
      </dgm:t>
    </dgm:pt>
    <dgm:pt modelId="{564544AC-6279-42C9-9021-27F13DB25EC0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НОО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CE12F693-295F-4F51-98B3-57936A6CE226}" type="parTrans" cxnId="{F2B56213-8F27-43B9-92A6-46E22FAFD9CC}">
      <dgm:prSet/>
      <dgm:spPr/>
      <dgm:t>
        <a:bodyPr/>
        <a:lstStyle/>
        <a:p>
          <a:endParaRPr lang="ru-RU"/>
        </a:p>
      </dgm:t>
    </dgm:pt>
    <dgm:pt modelId="{CB05390E-71B3-464A-9FC3-E11950E8514A}" type="sibTrans" cxnId="{F2B56213-8F27-43B9-92A6-46E22FAFD9CC}">
      <dgm:prSet/>
      <dgm:spPr/>
      <dgm:t>
        <a:bodyPr/>
        <a:lstStyle/>
        <a:p>
          <a:endParaRPr lang="ru-RU"/>
        </a:p>
      </dgm:t>
    </dgm:pt>
    <dgm:pt modelId="{101BDB76-8F06-409B-8051-F623007BB60E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ДОУ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16669E2D-BA27-4215-A68C-71BAC7CA859F}" type="parTrans" cxnId="{5A982420-CDC0-4902-A000-E5DB25DE071F}">
      <dgm:prSet/>
      <dgm:spPr/>
      <dgm:t>
        <a:bodyPr/>
        <a:lstStyle/>
        <a:p>
          <a:endParaRPr lang="ru-RU"/>
        </a:p>
      </dgm:t>
    </dgm:pt>
    <dgm:pt modelId="{6749DC27-7CA2-4D5F-AC3A-FAC722EA24D8}" type="sibTrans" cxnId="{5A982420-CDC0-4902-A000-E5DB25DE071F}">
      <dgm:prSet/>
      <dgm:spPr/>
      <dgm:t>
        <a:bodyPr/>
        <a:lstStyle/>
        <a:p>
          <a:endParaRPr lang="ru-RU"/>
        </a:p>
      </dgm:t>
    </dgm:pt>
    <dgm:pt modelId="{8555A8E9-3B47-445C-8101-5551BC7AC9E1}" type="pres">
      <dgm:prSet presAssocID="{224ACEDC-A3CF-41A2-8AE3-461435193D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16A3F9-C4C4-4F49-B309-61765C6D6ED8}" type="pres">
      <dgm:prSet presAssocID="{533771C9-D68E-41B5-8DE7-985A81A8F2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8A524-F3CE-4B21-B89F-F1E2FA02163E}" type="pres">
      <dgm:prSet presAssocID="{533771C9-D68E-41B5-8DE7-985A81A8F255}" presName="spNode" presStyleCnt="0"/>
      <dgm:spPr/>
    </dgm:pt>
    <dgm:pt modelId="{C4E1465D-0265-4E8D-B9BD-E474FDB82201}" type="pres">
      <dgm:prSet presAssocID="{2783291C-01C4-4B46-989F-277E67C60663}" presName="sibTrans" presStyleLbl="sibTrans1D1" presStyleIdx="0" presStyleCnt="3"/>
      <dgm:spPr/>
      <dgm:t>
        <a:bodyPr/>
        <a:lstStyle/>
        <a:p>
          <a:endParaRPr lang="ru-RU"/>
        </a:p>
      </dgm:t>
    </dgm:pt>
    <dgm:pt modelId="{0B303E39-2BF7-4B84-BBAD-807CFE3134D0}" type="pres">
      <dgm:prSet presAssocID="{564544AC-6279-42C9-9021-27F13DB25E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C5A20-E6E4-49DA-99A7-16C782D16EC7}" type="pres">
      <dgm:prSet presAssocID="{564544AC-6279-42C9-9021-27F13DB25EC0}" presName="spNode" presStyleCnt="0"/>
      <dgm:spPr/>
    </dgm:pt>
    <dgm:pt modelId="{A102AE97-FF5F-41A8-BAEC-4A29E29EF0A8}" type="pres">
      <dgm:prSet presAssocID="{CB05390E-71B3-464A-9FC3-E11950E8514A}" presName="sibTrans" presStyleLbl="sibTrans1D1" presStyleIdx="1" presStyleCnt="3"/>
      <dgm:spPr/>
      <dgm:t>
        <a:bodyPr/>
        <a:lstStyle/>
        <a:p>
          <a:endParaRPr lang="ru-RU"/>
        </a:p>
      </dgm:t>
    </dgm:pt>
    <dgm:pt modelId="{6704628F-0C25-4AE0-9C5D-7FB92C6442DD}" type="pres">
      <dgm:prSet presAssocID="{101BDB76-8F06-409B-8051-F623007BB6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1532F-E22D-4B5F-922B-E6849523B799}" type="pres">
      <dgm:prSet presAssocID="{101BDB76-8F06-409B-8051-F623007BB60E}" presName="spNode" presStyleCnt="0"/>
      <dgm:spPr/>
    </dgm:pt>
    <dgm:pt modelId="{28D41DB1-E79D-4214-9D4E-C0B188C5AF5B}" type="pres">
      <dgm:prSet presAssocID="{6749DC27-7CA2-4D5F-AC3A-FAC722EA24D8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9644DA28-9A0F-49CB-86F6-8D908E9161A2}" srcId="{224ACEDC-A3CF-41A2-8AE3-461435193DC0}" destId="{533771C9-D68E-41B5-8DE7-985A81A8F255}" srcOrd="0" destOrd="0" parTransId="{BED196E6-7849-4328-ABA6-EC19E1B1B31C}" sibTransId="{2783291C-01C4-4B46-989F-277E67C60663}"/>
    <dgm:cxn modelId="{43EC208E-B9D1-417D-84C2-FDE5FB9224F5}" type="presOf" srcId="{2783291C-01C4-4B46-989F-277E67C60663}" destId="{C4E1465D-0265-4E8D-B9BD-E474FDB82201}" srcOrd="0" destOrd="0" presId="urn:microsoft.com/office/officeart/2005/8/layout/cycle5"/>
    <dgm:cxn modelId="{519D2EA8-DD81-4B30-954C-01EACE0EB9E4}" type="presOf" srcId="{6749DC27-7CA2-4D5F-AC3A-FAC722EA24D8}" destId="{28D41DB1-E79D-4214-9D4E-C0B188C5AF5B}" srcOrd="0" destOrd="0" presId="urn:microsoft.com/office/officeart/2005/8/layout/cycle5"/>
    <dgm:cxn modelId="{C7078FEB-8522-4931-AE62-BB7AB6DAD80B}" type="presOf" srcId="{564544AC-6279-42C9-9021-27F13DB25EC0}" destId="{0B303E39-2BF7-4B84-BBAD-807CFE3134D0}" srcOrd="0" destOrd="0" presId="urn:microsoft.com/office/officeart/2005/8/layout/cycle5"/>
    <dgm:cxn modelId="{0CAB2BA2-F96C-4A61-91DD-518AA20580FD}" type="presOf" srcId="{CB05390E-71B3-464A-9FC3-E11950E8514A}" destId="{A102AE97-FF5F-41A8-BAEC-4A29E29EF0A8}" srcOrd="0" destOrd="0" presId="urn:microsoft.com/office/officeart/2005/8/layout/cycle5"/>
    <dgm:cxn modelId="{5A982420-CDC0-4902-A000-E5DB25DE071F}" srcId="{224ACEDC-A3CF-41A2-8AE3-461435193DC0}" destId="{101BDB76-8F06-409B-8051-F623007BB60E}" srcOrd="2" destOrd="0" parTransId="{16669E2D-BA27-4215-A68C-71BAC7CA859F}" sibTransId="{6749DC27-7CA2-4D5F-AC3A-FAC722EA24D8}"/>
    <dgm:cxn modelId="{23D7C510-185E-4F9F-AD11-48E412AB219F}" type="presOf" srcId="{533771C9-D68E-41B5-8DE7-985A81A8F255}" destId="{2E16A3F9-C4C4-4F49-B309-61765C6D6ED8}" srcOrd="0" destOrd="0" presId="urn:microsoft.com/office/officeart/2005/8/layout/cycle5"/>
    <dgm:cxn modelId="{F2B56213-8F27-43B9-92A6-46E22FAFD9CC}" srcId="{224ACEDC-A3CF-41A2-8AE3-461435193DC0}" destId="{564544AC-6279-42C9-9021-27F13DB25EC0}" srcOrd="1" destOrd="0" parTransId="{CE12F693-295F-4F51-98B3-57936A6CE226}" sibTransId="{CB05390E-71B3-464A-9FC3-E11950E8514A}"/>
    <dgm:cxn modelId="{0AE33DE4-DC90-4C5B-A844-CE4DF9E676A4}" type="presOf" srcId="{101BDB76-8F06-409B-8051-F623007BB60E}" destId="{6704628F-0C25-4AE0-9C5D-7FB92C6442DD}" srcOrd="0" destOrd="0" presId="urn:microsoft.com/office/officeart/2005/8/layout/cycle5"/>
    <dgm:cxn modelId="{04DBE3D1-EC65-4BAE-B99D-A8D388425EDE}" type="presOf" srcId="{224ACEDC-A3CF-41A2-8AE3-461435193DC0}" destId="{8555A8E9-3B47-445C-8101-5551BC7AC9E1}" srcOrd="0" destOrd="0" presId="urn:microsoft.com/office/officeart/2005/8/layout/cycle5"/>
    <dgm:cxn modelId="{7E7556F9-E548-4435-99D4-D803D1A4EC6A}" type="presParOf" srcId="{8555A8E9-3B47-445C-8101-5551BC7AC9E1}" destId="{2E16A3F9-C4C4-4F49-B309-61765C6D6ED8}" srcOrd="0" destOrd="0" presId="urn:microsoft.com/office/officeart/2005/8/layout/cycle5"/>
    <dgm:cxn modelId="{8D8D93CE-E434-41E8-9A6C-2B7D4B8C1E77}" type="presParOf" srcId="{8555A8E9-3B47-445C-8101-5551BC7AC9E1}" destId="{9A98A524-F3CE-4B21-B89F-F1E2FA02163E}" srcOrd="1" destOrd="0" presId="urn:microsoft.com/office/officeart/2005/8/layout/cycle5"/>
    <dgm:cxn modelId="{E7A86779-9082-4B2C-8983-06A2FED3BDEE}" type="presParOf" srcId="{8555A8E9-3B47-445C-8101-5551BC7AC9E1}" destId="{C4E1465D-0265-4E8D-B9BD-E474FDB82201}" srcOrd="2" destOrd="0" presId="urn:microsoft.com/office/officeart/2005/8/layout/cycle5"/>
    <dgm:cxn modelId="{CDAD5A09-C16A-4CBA-AB2B-C761FC502811}" type="presParOf" srcId="{8555A8E9-3B47-445C-8101-5551BC7AC9E1}" destId="{0B303E39-2BF7-4B84-BBAD-807CFE3134D0}" srcOrd="3" destOrd="0" presId="urn:microsoft.com/office/officeart/2005/8/layout/cycle5"/>
    <dgm:cxn modelId="{2931EB31-6F7C-43A9-9F0B-3F730A9903B9}" type="presParOf" srcId="{8555A8E9-3B47-445C-8101-5551BC7AC9E1}" destId="{9FAC5A20-E6E4-49DA-99A7-16C782D16EC7}" srcOrd="4" destOrd="0" presId="urn:microsoft.com/office/officeart/2005/8/layout/cycle5"/>
    <dgm:cxn modelId="{B99EB862-8158-498B-9F70-4E4FD8338216}" type="presParOf" srcId="{8555A8E9-3B47-445C-8101-5551BC7AC9E1}" destId="{A102AE97-FF5F-41A8-BAEC-4A29E29EF0A8}" srcOrd="5" destOrd="0" presId="urn:microsoft.com/office/officeart/2005/8/layout/cycle5"/>
    <dgm:cxn modelId="{DFF1828B-92A9-48AA-8504-04FA0812B025}" type="presParOf" srcId="{8555A8E9-3B47-445C-8101-5551BC7AC9E1}" destId="{6704628F-0C25-4AE0-9C5D-7FB92C6442DD}" srcOrd="6" destOrd="0" presId="urn:microsoft.com/office/officeart/2005/8/layout/cycle5"/>
    <dgm:cxn modelId="{AA3D5946-5308-49D2-973A-5CC465555F0D}" type="presParOf" srcId="{8555A8E9-3B47-445C-8101-5551BC7AC9E1}" destId="{8F81532F-E22D-4B5F-922B-E6849523B799}" srcOrd="7" destOrd="0" presId="urn:microsoft.com/office/officeart/2005/8/layout/cycle5"/>
    <dgm:cxn modelId="{0F187835-6D9B-4B9A-8F2E-E77008754228}" type="presParOf" srcId="{8555A8E9-3B47-445C-8101-5551BC7AC9E1}" destId="{28D41DB1-E79D-4214-9D4E-C0B188C5AF5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030DF-E7A6-4867-BCC1-F6E58A34D3A8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</dgm:pt>
    <dgm:pt modelId="{6F59F4B2-8AD0-4381-9C8B-E6AE680C2BCC}">
      <dgm:prSet phldrT="[Текст]" custT="1"/>
      <dgm:spPr/>
      <dgm:t>
        <a:bodyPr/>
        <a:lstStyle/>
        <a:p>
          <a:r>
            <a:rPr lang="ru-RU" sz="1800" dirty="0" smtClean="0"/>
            <a:t>ИНТЕЛЛЕКТУАЛЬНЫЙ КОМПОНЕНТ</a:t>
          </a:r>
          <a:endParaRPr lang="ru-RU" sz="1800" dirty="0"/>
        </a:p>
      </dgm:t>
    </dgm:pt>
    <dgm:pt modelId="{A389F4AA-30B5-4D12-B07D-0B22458E98F9}" type="parTrans" cxnId="{25E00AF5-99C8-4048-8392-1ECC9AB64A70}">
      <dgm:prSet/>
      <dgm:spPr/>
      <dgm:t>
        <a:bodyPr/>
        <a:lstStyle/>
        <a:p>
          <a:endParaRPr lang="ru-RU"/>
        </a:p>
      </dgm:t>
    </dgm:pt>
    <dgm:pt modelId="{0A865AB8-E606-4906-85C4-541D17EB2423}" type="sibTrans" cxnId="{25E00AF5-99C8-4048-8392-1ECC9AB64A70}">
      <dgm:prSet/>
      <dgm:spPr/>
      <dgm:t>
        <a:bodyPr/>
        <a:lstStyle/>
        <a:p>
          <a:endParaRPr lang="ru-RU"/>
        </a:p>
      </dgm:t>
    </dgm:pt>
    <dgm:pt modelId="{9A9E3E2B-C962-46B1-8CDD-F6C4A21363F3}">
      <dgm:prSet phldrT="[Текст]" custT="1"/>
      <dgm:spPr/>
      <dgm:t>
        <a:bodyPr/>
        <a:lstStyle/>
        <a:p>
          <a:r>
            <a:rPr lang="ru-RU" sz="1800" dirty="0" smtClean="0"/>
            <a:t>ЭМОЦИОНАЛЬНЫЙ КОМПОНЕНТ</a:t>
          </a:r>
          <a:endParaRPr lang="ru-RU" sz="1800" dirty="0"/>
        </a:p>
      </dgm:t>
    </dgm:pt>
    <dgm:pt modelId="{21A30540-D567-4CC4-8F24-228D9096BECA}" type="parTrans" cxnId="{B9F503DB-DB6D-486B-ABD4-A71BE8DED31C}">
      <dgm:prSet/>
      <dgm:spPr/>
      <dgm:t>
        <a:bodyPr/>
        <a:lstStyle/>
        <a:p>
          <a:endParaRPr lang="ru-RU"/>
        </a:p>
      </dgm:t>
    </dgm:pt>
    <dgm:pt modelId="{0C8A725B-DB12-45B4-A7BC-B6D67CD32A89}" type="sibTrans" cxnId="{B9F503DB-DB6D-486B-ABD4-A71BE8DED31C}">
      <dgm:prSet/>
      <dgm:spPr/>
      <dgm:t>
        <a:bodyPr/>
        <a:lstStyle/>
        <a:p>
          <a:endParaRPr lang="ru-RU"/>
        </a:p>
      </dgm:t>
    </dgm:pt>
    <dgm:pt modelId="{0DB7F42F-3CC3-4D13-9569-5AE34A77E359}">
      <dgm:prSet phldrT="[Текст]" custT="1"/>
      <dgm:spPr/>
      <dgm:t>
        <a:bodyPr/>
        <a:lstStyle/>
        <a:p>
          <a:r>
            <a:rPr lang="ru-RU" sz="1800" dirty="0" smtClean="0"/>
            <a:t>ВОЛЕВОЙ КОМПОНЕНТ</a:t>
          </a:r>
          <a:endParaRPr lang="ru-RU" sz="1800" dirty="0"/>
        </a:p>
      </dgm:t>
    </dgm:pt>
    <dgm:pt modelId="{4C92B18A-64C5-4A74-A288-5E0498399B39}" type="parTrans" cxnId="{58CFF84A-46E2-4722-AB9A-5295D4132DF2}">
      <dgm:prSet/>
      <dgm:spPr/>
      <dgm:t>
        <a:bodyPr/>
        <a:lstStyle/>
        <a:p>
          <a:endParaRPr lang="ru-RU"/>
        </a:p>
      </dgm:t>
    </dgm:pt>
    <dgm:pt modelId="{9F8AE09E-C9E9-4345-BCBC-549E526988D2}" type="sibTrans" cxnId="{58CFF84A-46E2-4722-AB9A-5295D4132DF2}">
      <dgm:prSet/>
      <dgm:spPr/>
      <dgm:t>
        <a:bodyPr/>
        <a:lstStyle/>
        <a:p>
          <a:endParaRPr lang="ru-RU"/>
        </a:p>
      </dgm:t>
    </dgm:pt>
    <dgm:pt modelId="{CE00238C-F016-4656-B907-98FF3476593C}" type="pres">
      <dgm:prSet presAssocID="{5B0030DF-E7A6-4867-BCC1-F6E58A34D3A8}" presName="Name0" presStyleCnt="0">
        <dgm:presLayoutVars>
          <dgm:dir/>
          <dgm:resizeHandles val="exact"/>
        </dgm:presLayoutVars>
      </dgm:prSet>
      <dgm:spPr/>
    </dgm:pt>
    <dgm:pt modelId="{56133FF8-3BBB-4D11-86F2-4192E737731B}" type="pres">
      <dgm:prSet presAssocID="{5B0030DF-E7A6-4867-BCC1-F6E58A34D3A8}" presName="fgShape" presStyleLbl="fgShp" presStyleIdx="0" presStyleCnt="1"/>
      <dgm:spPr/>
    </dgm:pt>
    <dgm:pt modelId="{DE9E55D3-E8B9-4B7D-B477-F194B756240F}" type="pres">
      <dgm:prSet presAssocID="{5B0030DF-E7A6-4867-BCC1-F6E58A34D3A8}" presName="linComp" presStyleCnt="0"/>
      <dgm:spPr/>
    </dgm:pt>
    <dgm:pt modelId="{F765C64C-85CC-4ED3-9187-52FAF2B75931}" type="pres">
      <dgm:prSet presAssocID="{6F59F4B2-8AD0-4381-9C8B-E6AE680C2BCC}" presName="compNode" presStyleCnt="0"/>
      <dgm:spPr/>
    </dgm:pt>
    <dgm:pt modelId="{01078FAE-4599-4914-BA5D-709265483971}" type="pres">
      <dgm:prSet presAssocID="{6F59F4B2-8AD0-4381-9C8B-E6AE680C2BCC}" presName="bkgdShape" presStyleLbl="node1" presStyleIdx="0" presStyleCnt="3" custScaleX="122624"/>
      <dgm:spPr/>
      <dgm:t>
        <a:bodyPr/>
        <a:lstStyle/>
        <a:p>
          <a:endParaRPr lang="ru-RU"/>
        </a:p>
      </dgm:t>
    </dgm:pt>
    <dgm:pt modelId="{6A8B667F-AE80-4D99-9C35-AAACB7D26270}" type="pres">
      <dgm:prSet presAssocID="{6F59F4B2-8AD0-4381-9C8B-E6AE680C2BC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4AE38-2B8E-48CF-80A8-E8D61EADA3AD}" type="pres">
      <dgm:prSet presAssocID="{6F59F4B2-8AD0-4381-9C8B-E6AE680C2BCC}" presName="invisiNode" presStyleLbl="node1" presStyleIdx="0" presStyleCnt="3"/>
      <dgm:spPr/>
    </dgm:pt>
    <dgm:pt modelId="{4AC20DAE-B08F-429E-A4B7-403349A543F0}" type="pres">
      <dgm:prSet presAssocID="{6F59F4B2-8AD0-4381-9C8B-E6AE680C2BCC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46E8931-9579-4435-AF59-1C12F69CA8EF}" type="pres">
      <dgm:prSet presAssocID="{0A865AB8-E606-4906-85C4-541D17EB24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CB1E7D-2EFF-44A6-A5E0-BF80B652570E}" type="pres">
      <dgm:prSet presAssocID="{9A9E3E2B-C962-46B1-8CDD-F6C4A21363F3}" presName="compNode" presStyleCnt="0"/>
      <dgm:spPr/>
    </dgm:pt>
    <dgm:pt modelId="{C00CD145-EADC-4E71-9776-47FCFC4AF3F4}" type="pres">
      <dgm:prSet presAssocID="{9A9E3E2B-C962-46B1-8CDD-F6C4A21363F3}" presName="bkgdShape" presStyleLbl="node1" presStyleIdx="1" presStyleCnt="3" custScaleX="111228"/>
      <dgm:spPr/>
      <dgm:t>
        <a:bodyPr/>
        <a:lstStyle/>
        <a:p>
          <a:endParaRPr lang="ru-RU"/>
        </a:p>
      </dgm:t>
    </dgm:pt>
    <dgm:pt modelId="{7BAB0CDB-F897-4F6F-AE11-085F0730F769}" type="pres">
      <dgm:prSet presAssocID="{9A9E3E2B-C962-46B1-8CDD-F6C4A21363F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75164-C88E-40E4-95DB-5AC62B4DEC69}" type="pres">
      <dgm:prSet presAssocID="{9A9E3E2B-C962-46B1-8CDD-F6C4A21363F3}" presName="invisiNode" presStyleLbl="node1" presStyleIdx="1" presStyleCnt="3"/>
      <dgm:spPr/>
    </dgm:pt>
    <dgm:pt modelId="{57BE320B-242B-4109-A8A6-9B094061CAD5}" type="pres">
      <dgm:prSet presAssocID="{9A9E3E2B-C962-46B1-8CDD-F6C4A21363F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2AED1BC-D7F2-4E4B-9145-1D3D9B9A3D10}" type="pres">
      <dgm:prSet presAssocID="{0C8A725B-DB12-45B4-A7BC-B6D67CD32A8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2B9526-2144-4E4A-90C8-E5EF4B4E0CD7}" type="pres">
      <dgm:prSet presAssocID="{0DB7F42F-3CC3-4D13-9569-5AE34A77E359}" presName="compNode" presStyleCnt="0"/>
      <dgm:spPr/>
    </dgm:pt>
    <dgm:pt modelId="{1112BEBE-55FD-4ABC-B7F7-CD4F631C24A8}" type="pres">
      <dgm:prSet presAssocID="{0DB7F42F-3CC3-4D13-9569-5AE34A77E359}" presName="bkgdShape" presStyleLbl="node1" presStyleIdx="2" presStyleCnt="3" custScaleX="121965"/>
      <dgm:spPr/>
      <dgm:t>
        <a:bodyPr/>
        <a:lstStyle/>
        <a:p>
          <a:endParaRPr lang="ru-RU"/>
        </a:p>
      </dgm:t>
    </dgm:pt>
    <dgm:pt modelId="{F458F88B-DA4F-42E8-A18A-B21D3D39E00A}" type="pres">
      <dgm:prSet presAssocID="{0DB7F42F-3CC3-4D13-9569-5AE34A77E35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CFEBD-8386-4AAD-880B-C376D75471DF}" type="pres">
      <dgm:prSet presAssocID="{0DB7F42F-3CC3-4D13-9569-5AE34A77E359}" presName="invisiNode" presStyleLbl="node1" presStyleIdx="2" presStyleCnt="3"/>
      <dgm:spPr/>
    </dgm:pt>
    <dgm:pt modelId="{32FAFC78-9C25-42E1-8A4B-E7F49169BBA7}" type="pres">
      <dgm:prSet presAssocID="{0DB7F42F-3CC3-4D13-9569-5AE34A77E35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58CFF84A-46E2-4722-AB9A-5295D4132DF2}" srcId="{5B0030DF-E7A6-4867-BCC1-F6E58A34D3A8}" destId="{0DB7F42F-3CC3-4D13-9569-5AE34A77E359}" srcOrd="2" destOrd="0" parTransId="{4C92B18A-64C5-4A74-A288-5E0498399B39}" sibTransId="{9F8AE09E-C9E9-4345-BCBC-549E526988D2}"/>
    <dgm:cxn modelId="{59E23D40-30DA-45E6-8FE6-7D78C0AD1F84}" type="presOf" srcId="{0C8A725B-DB12-45B4-A7BC-B6D67CD32A89}" destId="{62AED1BC-D7F2-4E4B-9145-1D3D9B9A3D10}" srcOrd="0" destOrd="0" presId="urn:microsoft.com/office/officeart/2005/8/layout/hList7"/>
    <dgm:cxn modelId="{A2647FD2-18BA-4477-95B2-E3A2864EE5D4}" type="presOf" srcId="{0A865AB8-E606-4906-85C4-541D17EB2423}" destId="{746E8931-9579-4435-AF59-1C12F69CA8EF}" srcOrd="0" destOrd="0" presId="urn:microsoft.com/office/officeart/2005/8/layout/hList7"/>
    <dgm:cxn modelId="{25E00AF5-99C8-4048-8392-1ECC9AB64A70}" srcId="{5B0030DF-E7A6-4867-BCC1-F6E58A34D3A8}" destId="{6F59F4B2-8AD0-4381-9C8B-E6AE680C2BCC}" srcOrd="0" destOrd="0" parTransId="{A389F4AA-30B5-4D12-B07D-0B22458E98F9}" sibTransId="{0A865AB8-E606-4906-85C4-541D17EB2423}"/>
    <dgm:cxn modelId="{B5A94843-72DC-46D6-A9DB-A28A7080E283}" type="presOf" srcId="{0DB7F42F-3CC3-4D13-9569-5AE34A77E359}" destId="{F458F88B-DA4F-42E8-A18A-B21D3D39E00A}" srcOrd="1" destOrd="0" presId="urn:microsoft.com/office/officeart/2005/8/layout/hList7"/>
    <dgm:cxn modelId="{57CA59A5-B8D3-4ADA-AD6F-054CB76CD9B2}" type="presOf" srcId="{5B0030DF-E7A6-4867-BCC1-F6E58A34D3A8}" destId="{CE00238C-F016-4656-B907-98FF3476593C}" srcOrd="0" destOrd="0" presId="urn:microsoft.com/office/officeart/2005/8/layout/hList7"/>
    <dgm:cxn modelId="{B9F503DB-DB6D-486B-ABD4-A71BE8DED31C}" srcId="{5B0030DF-E7A6-4867-BCC1-F6E58A34D3A8}" destId="{9A9E3E2B-C962-46B1-8CDD-F6C4A21363F3}" srcOrd="1" destOrd="0" parTransId="{21A30540-D567-4CC4-8F24-228D9096BECA}" sibTransId="{0C8A725B-DB12-45B4-A7BC-B6D67CD32A89}"/>
    <dgm:cxn modelId="{E869F45A-C5F2-423D-B7A4-8255FBE86C46}" type="presOf" srcId="{0DB7F42F-3CC3-4D13-9569-5AE34A77E359}" destId="{1112BEBE-55FD-4ABC-B7F7-CD4F631C24A8}" srcOrd="0" destOrd="0" presId="urn:microsoft.com/office/officeart/2005/8/layout/hList7"/>
    <dgm:cxn modelId="{FFECBA49-FF06-4FB7-98E1-8A9DA0A7A909}" type="presOf" srcId="{6F59F4B2-8AD0-4381-9C8B-E6AE680C2BCC}" destId="{01078FAE-4599-4914-BA5D-709265483971}" srcOrd="0" destOrd="0" presId="urn:microsoft.com/office/officeart/2005/8/layout/hList7"/>
    <dgm:cxn modelId="{BDAA9D68-2167-44BA-AD28-EA833666237B}" type="presOf" srcId="{9A9E3E2B-C962-46B1-8CDD-F6C4A21363F3}" destId="{7BAB0CDB-F897-4F6F-AE11-085F0730F769}" srcOrd="1" destOrd="0" presId="urn:microsoft.com/office/officeart/2005/8/layout/hList7"/>
    <dgm:cxn modelId="{AD3A38E4-BD5E-4914-8FCB-FE80E2527682}" type="presOf" srcId="{9A9E3E2B-C962-46B1-8CDD-F6C4A21363F3}" destId="{C00CD145-EADC-4E71-9776-47FCFC4AF3F4}" srcOrd="0" destOrd="0" presId="urn:microsoft.com/office/officeart/2005/8/layout/hList7"/>
    <dgm:cxn modelId="{2CC08719-DF91-43E2-A145-BA81CE5C074E}" type="presOf" srcId="{6F59F4B2-8AD0-4381-9C8B-E6AE680C2BCC}" destId="{6A8B667F-AE80-4D99-9C35-AAACB7D26270}" srcOrd="1" destOrd="0" presId="urn:microsoft.com/office/officeart/2005/8/layout/hList7"/>
    <dgm:cxn modelId="{24E42BD8-8C02-4EBB-B99E-895CCC627FEA}" type="presParOf" srcId="{CE00238C-F016-4656-B907-98FF3476593C}" destId="{56133FF8-3BBB-4D11-86F2-4192E737731B}" srcOrd="0" destOrd="0" presId="urn:microsoft.com/office/officeart/2005/8/layout/hList7"/>
    <dgm:cxn modelId="{C041A6D4-0E9F-40B5-892B-4FDE1996B053}" type="presParOf" srcId="{CE00238C-F016-4656-B907-98FF3476593C}" destId="{DE9E55D3-E8B9-4B7D-B477-F194B756240F}" srcOrd="1" destOrd="0" presId="urn:microsoft.com/office/officeart/2005/8/layout/hList7"/>
    <dgm:cxn modelId="{82DF6586-1E3A-4384-AC97-88B8423FA2A7}" type="presParOf" srcId="{DE9E55D3-E8B9-4B7D-B477-F194B756240F}" destId="{F765C64C-85CC-4ED3-9187-52FAF2B75931}" srcOrd="0" destOrd="0" presId="urn:microsoft.com/office/officeart/2005/8/layout/hList7"/>
    <dgm:cxn modelId="{3B9B1CE0-98A9-491F-A7CE-4362EB622BF5}" type="presParOf" srcId="{F765C64C-85CC-4ED3-9187-52FAF2B75931}" destId="{01078FAE-4599-4914-BA5D-709265483971}" srcOrd="0" destOrd="0" presId="urn:microsoft.com/office/officeart/2005/8/layout/hList7"/>
    <dgm:cxn modelId="{484CDB06-8A71-4774-8B56-396A7F36FF99}" type="presParOf" srcId="{F765C64C-85CC-4ED3-9187-52FAF2B75931}" destId="{6A8B667F-AE80-4D99-9C35-AAACB7D26270}" srcOrd="1" destOrd="0" presId="urn:microsoft.com/office/officeart/2005/8/layout/hList7"/>
    <dgm:cxn modelId="{84EABA45-72BD-4BEB-860D-680BF7570B13}" type="presParOf" srcId="{F765C64C-85CC-4ED3-9187-52FAF2B75931}" destId="{FA74AE38-2B8E-48CF-80A8-E8D61EADA3AD}" srcOrd="2" destOrd="0" presId="urn:microsoft.com/office/officeart/2005/8/layout/hList7"/>
    <dgm:cxn modelId="{8AF0AD62-31FE-446B-8104-2FAAB0E0A8F8}" type="presParOf" srcId="{F765C64C-85CC-4ED3-9187-52FAF2B75931}" destId="{4AC20DAE-B08F-429E-A4B7-403349A543F0}" srcOrd="3" destOrd="0" presId="urn:microsoft.com/office/officeart/2005/8/layout/hList7"/>
    <dgm:cxn modelId="{E426457B-390D-4562-895A-E02E6FB53A85}" type="presParOf" srcId="{DE9E55D3-E8B9-4B7D-B477-F194B756240F}" destId="{746E8931-9579-4435-AF59-1C12F69CA8EF}" srcOrd="1" destOrd="0" presId="urn:microsoft.com/office/officeart/2005/8/layout/hList7"/>
    <dgm:cxn modelId="{B934DD6D-1A91-4505-8CFA-C46B19A1416F}" type="presParOf" srcId="{DE9E55D3-E8B9-4B7D-B477-F194B756240F}" destId="{26CB1E7D-2EFF-44A6-A5E0-BF80B652570E}" srcOrd="2" destOrd="0" presId="urn:microsoft.com/office/officeart/2005/8/layout/hList7"/>
    <dgm:cxn modelId="{6E577C02-3FF3-4D28-9B7C-7C8472C033CB}" type="presParOf" srcId="{26CB1E7D-2EFF-44A6-A5E0-BF80B652570E}" destId="{C00CD145-EADC-4E71-9776-47FCFC4AF3F4}" srcOrd="0" destOrd="0" presId="urn:microsoft.com/office/officeart/2005/8/layout/hList7"/>
    <dgm:cxn modelId="{D0B63835-1B43-4A33-9CCB-955D8B9FE2E1}" type="presParOf" srcId="{26CB1E7D-2EFF-44A6-A5E0-BF80B652570E}" destId="{7BAB0CDB-F897-4F6F-AE11-085F0730F769}" srcOrd="1" destOrd="0" presId="urn:microsoft.com/office/officeart/2005/8/layout/hList7"/>
    <dgm:cxn modelId="{BF13B7B8-06D0-49AC-A08A-1202F5EE5B7F}" type="presParOf" srcId="{26CB1E7D-2EFF-44A6-A5E0-BF80B652570E}" destId="{F8675164-C88E-40E4-95DB-5AC62B4DEC69}" srcOrd="2" destOrd="0" presId="urn:microsoft.com/office/officeart/2005/8/layout/hList7"/>
    <dgm:cxn modelId="{FFE4CF87-E01F-4629-AF61-3D8B15041370}" type="presParOf" srcId="{26CB1E7D-2EFF-44A6-A5E0-BF80B652570E}" destId="{57BE320B-242B-4109-A8A6-9B094061CAD5}" srcOrd="3" destOrd="0" presId="urn:microsoft.com/office/officeart/2005/8/layout/hList7"/>
    <dgm:cxn modelId="{5CA9EF97-6B6B-4B6A-9741-66B1D536137D}" type="presParOf" srcId="{DE9E55D3-E8B9-4B7D-B477-F194B756240F}" destId="{62AED1BC-D7F2-4E4B-9145-1D3D9B9A3D10}" srcOrd="3" destOrd="0" presId="urn:microsoft.com/office/officeart/2005/8/layout/hList7"/>
    <dgm:cxn modelId="{168A137F-BE23-499F-9D08-F1402555A97B}" type="presParOf" srcId="{DE9E55D3-E8B9-4B7D-B477-F194B756240F}" destId="{6D2B9526-2144-4E4A-90C8-E5EF4B4E0CD7}" srcOrd="4" destOrd="0" presId="urn:microsoft.com/office/officeart/2005/8/layout/hList7"/>
    <dgm:cxn modelId="{8EFCF028-1F19-4D15-A1FD-C36F4268D5A3}" type="presParOf" srcId="{6D2B9526-2144-4E4A-90C8-E5EF4B4E0CD7}" destId="{1112BEBE-55FD-4ABC-B7F7-CD4F631C24A8}" srcOrd="0" destOrd="0" presId="urn:microsoft.com/office/officeart/2005/8/layout/hList7"/>
    <dgm:cxn modelId="{8A2F4E40-2072-4A5C-9C5F-3745AEDB9354}" type="presParOf" srcId="{6D2B9526-2144-4E4A-90C8-E5EF4B4E0CD7}" destId="{F458F88B-DA4F-42E8-A18A-B21D3D39E00A}" srcOrd="1" destOrd="0" presId="urn:microsoft.com/office/officeart/2005/8/layout/hList7"/>
    <dgm:cxn modelId="{79803A31-26E0-4CE7-9303-E98B63217923}" type="presParOf" srcId="{6D2B9526-2144-4E4A-90C8-E5EF4B4E0CD7}" destId="{498CFEBD-8386-4AAD-880B-C376D75471DF}" srcOrd="2" destOrd="0" presId="urn:microsoft.com/office/officeart/2005/8/layout/hList7"/>
    <dgm:cxn modelId="{923D551B-31BF-44C7-B0A7-47C9C2A4F73E}" type="presParOf" srcId="{6D2B9526-2144-4E4A-90C8-E5EF4B4E0CD7}" destId="{32FAFC78-9C25-42E1-8A4B-E7F49169BB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2DFE5-E4BF-49A7-9065-667B4203107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1924D8-C995-427B-93F1-266F0ECFAAC6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ЛЮБОПЫТСТВО – элементарная  стадия  избирательного отношения к обстоятельствам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B0C47FE1-27F8-4C3B-927D-4FD431054AB6}" type="parTrans" cxnId="{671C818B-C072-4E53-867E-7BEA8A750472}">
      <dgm:prSet/>
      <dgm:spPr/>
      <dgm:t>
        <a:bodyPr/>
        <a:lstStyle/>
        <a:p>
          <a:endParaRPr lang="ru-RU"/>
        </a:p>
      </dgm:t>
    </dgm:pt>
    <dgm:pt modelId="{C6E99F19-F439-4A23-97C6-8A705B6C6113}" type="sibTrans" cxnId="{671C818B-C072-4E53-867E-7BEA8A750472}">
      <dgm:prSet/>
      <dgm:spPr/>
      <dgm:t>
        <a:bodyPr/>
        <a:lstStyle/>
        <a:p>
          <a:endParaRPr lang="ru-RU"/>
        </a:p>
      </dgm:t>
    </dgm:pt>
    <dgm:pt modelId="{65F5B2C6-0BA6-4FDB-BCF4-ABC3A876D144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accent3">
                  <a:lumMod val="50000"/>
                </a:schemeClr>
              </a:solidFill>
            </a:rPr>
            <a:t>ЛЮБОЗНАТЕЛЬНОСТЬ – ценное  состояние личности</a:t>
          </a:r>
          <a:endParaRPr lang="ru-RU" sz="2800" dirty="0">
            <a:solidFill>
              <a:schemeClr val="accent3">
                <a:lumMod val="50000"/>
              </a:schemeClr>
            </a:solidFill>
          </a:endParaRPr>
        </a:p>
      </dgm:t>
    </dgm:pt>
    <dgm:pt modelId="{A9368B8D-66EB-44F2-BE58-D717F4CA164E}" type="parTrans" cxnId="{29365AAF-8102-4661-AE4F-B99ABB9F66AE}">
      <dgm:prSet/>
      <dgm:spPr/>
      <dgm:t>
        <a:bodyPr/>
        <a:lstStyle/>
        <a:p>
          <a:endParaRPr lang="ru-RU"/>
        </a:p>
      </dgm:t>
    </dgm:pt>
    <dgm:pt modelId="{5D75192C-A4C2-4EAB-BDB5-490CC6943635}" type="sibTrans" cxnId="{29365AAF-8102-4661-AE4F-B99ABB9F66AE}">
      <dgm:prSet/>
      <dgm:spPr/>
      <dgm:t>
        <a:bodyPr/>
        <a:lstStyle/>
        <a:p>
          <a:endParaRPr lang="ru-RU"/>
        </a:p>
      </dgm:t>
    </dgm:pt>
    <dgm:pt modelId="{86C50C24-88B6-4242-A44E-778E7FC48221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4">
                  <a:lumMod val="50000"/>
                </a:schemeClr>
              </a:solidFill>
            </a:rPr>
            <a:t>ПОЗНАВАТЕЛЬНЫЙ ИНТЕРЕС – познавательная активность, мотивация</a:t>
          </a:r>
          <a:r>
            <a:rPr lang="ru-RU" sz="20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ru-RU" sz="2000" dirty="0">
            <a:solidFill>
              <a:schemeClr val="accent4">
                <a:lumMod val="50000"/>
              </a:schemeClr>
            </a:solidFill>
          </a:endParaRPr>
        </a:p>
      </dgm:t>
    </dgm:pt>
    <dgm:pt modelId="{858EFBA0-F02F-4541-84A4-CFBD12993EE9}" type="parTrans" cxnId="{02A77D49-89F8-4020-915A-FD76C1DE50AD}">
      <dgm:prSet/>
      <dgm:spPr/>
      <dgm:t>
        <a:bodyPr/>
        <a:lstStyle/>
        <a:p>
          <a:endParaRPr lang="ru-RU"/>
        </a:p>
      </dgm:t>
    </dgm:pt>
    <dgm:pt modelId="{F35C009F-8438-4EA2-B68F-3D825CD93738}" type="sibTrans" cxnId="{02A77D49-89F8-4020-915A-FD76C1DE50AD}">
      <dgm:prSet/>
      <dgm:spPr/>
      <dgm:t>
        <a:bodyPr/>
        <a:lstStyle/>
        <a:p>
          <a:endParaRPr lang="ru-RU"/>
        </a:p>
      </dgm:t>
    </dgm:pt>
    <dgm:pt modelId="{C1C4CB9B-57A1-4785-9567-098A0CAEDA06}" type="pres">
      <dgm:prSet presAssocID="{2C02DFE5-E4BF-49A7-9065-667B420310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257A1C-5335-4389-B5CE-77E55FF8DE33}" type="pres">
      <dgm:prSet presAssocID="{2C02DFE5-E4BF-49A7-9065-667B42031077}" presName="dummyMaxCanvas" presStyleCnt="0">
        <dgm:presLayoutVars/>
      </dgm:prSet>
      <dgm:spPr/>
    </dgm:pt>
    <dgm:pt modelId="{2C386A82-CBD9-47CC-8AB3-8D235C337FB0}" type="pres">
      <dgm:prSet presAssocID="{2C02DFE5-E4BF-49A7-9065-667B4203107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E7CBB-9CC9-4C7A-9E8D-E48E63777E75}" type="pres">
      <dgm:prSet presAssocID="{2C02DFE5-E4BF-49A7-9065-667B42031077}" presName="ThreeNodes_2" presStyleLbl="node1" presStyleIdx="1" presStyleCnt="3" custLinFactNeighborX="695" custLinFactNeighborY="9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A3D22-C651-49E6-BDBD-0D946CC9C8AB}" type="pres">
      <dgm:prSet presAssocID="{2C02DFE5-E4BF-49A7-9065-667B4203107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FF96F-C9EE-461D-8788-6CA8CEA81862}" type="pres">
      <dgm:prSet presAssocID="{2C02DFE5-E4BF-49A7-9065-667B4203107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D177-6B35-4D8A-9B80-42C37A1EB09A}" type="pres">
      <dgm:prSet presAssocID="{2C02DFE5-E4BF-49A7-9065-667B4203107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9D97-7659-4DBD-97E3-1D3F5C286792}" type="pres">
      <dgm:prSet presAssocID="{2C02DFE5-E4BF-49A7-9065-667B4203107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BC9F4-24EB-4E07-8464-703985E9BBC4}" type="pres">
      <dgm:prSet presAssocID="{2C02DFE5-E4BF-49A7-9065-667B4203107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865D9-ED3A-46E4-9909-421377363BDC}" type="pres">
      <dgm:prSet presAssocID="{2C02DFE5-E4BF-49A7-9065-667B4203107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166C1-59C2-4F8D-B3DB-0D003D22585B}" type="presOf" srcId="{2C02DFE5-E4BF-49A7-9065-667B42031077}" destId="{C1C4CB9B-57A1-4785-9567-098A0CAEDA06}" srcOrd="0" destOrd="0" presId="urn:microsoft.com/office/officeart/2005/8/layout/vProcess5"/>
    <dgm:cxn modelId="{02A77D49-89F8-4020-915A-FD76C1DE50AD}" srcId="{2C02DFE5-E4BF-49A7-9065-667B42031077}" destId="{86C50C24-88B6-4242-A44E-778E7FC48221}" srcOrd="2" destOrd="0" parTransId="{858EFBA0-F02F-4541-84A4-CFBD12993EE9}" sibTransId="{F35C009F-8438-4EA2-B68F-3D825CD93738}"/>
    <dgm:cxn modelId="{29365AAF-8102-4661-AE4F-B99ABB9F66AE}" srcId="{2C02DFE5-E4BF-49A7-9065-667B42031077}" destId="{65F5B2C6-0BA6-4FDB-BCF4-ABC3A876D144}" srcOrd="1" destOrd="0" parTransId="{A9368B8D-66EB-44F2-BE58-D717F4CA164E}" sibTransId="{5D75192C-A4C2-4EAB-BDB5-490CC6943635}"/>
    <dgm:cxn modelId="{12B02C0F-24D6-40B1-A9DC-769E4AECCC12}" type="presOf" srcId="{C6E99F19-F439-4A23-97C6-8A705B6C6113}" destId="{37DFF96F-C9EE-461D-8788-6CA8CEA81862}" srcOrd="0" destOrd="0" presId="urn:microsoft.com/office/officeart/2005/8/layout/vProcess5"/>
    <dgm:cxn modelId="{1B0356E0-9160-46C9-9629-E9EC80C098F7}" type="presOf" srcId="{D11924D8-C995-427B-93F1-266F0ECFAAC6}" destId="{872A9D97-7659-4DBD-97E3-1D3F5C286792}" srcOrd="1" destOrd="0" presId="urn:microsoft.com/office/officeart/2005/8/layout/vProcess5"/>
    <dgm:cxn modelId="{2C28791C-BD1F-4FF0-AF88-E233D3EE4AF0}" type="presOf" srcId="{D11924D8-C995-427B-93F1-266F0ECFAAC6}" destId="{2C386A82-CBD9-47CC-8AB3-8D235C337FB0}" srcOrd="0" destOrd="0" presId="urn:microsoft.com/office/officeart/2005/8/layout/vProcess5"/>
    <dgm:cxn modelId="{8DD33012-AD76-43ED-A84F-771889529012}" type="presOf" srcId="{5D75192C-A4C2-4EAB-BDB5-490CC6943635}" destId="{7BB9D177-6B35-4D8A-9B80-42C37A1EB09A}" srcOrd="0" destOrd="0" presId="urn:microsoft.com/office/officeart/2005/8/layout/vProcess5"/>
    <dgm:cxn modelId="{0DEFAED3-E450-43D3-A569-C6C7717CC94F}" type="presOf" srcId="{65F5B2C6-0BA6-4FDB-BCF4-ABC3A876D144}" destId="{0C7E7CBB-9CC9-4C7A-9E8D-E48E63777E75}" srcOrd="0" destOrd="0" presId="urn:microsoft.com/office/officeart/2005/8/layout/vProcess5"/>
    <dgm:cxn modelId="{671C818B-C072-4E53-867E-7BEA8A750472}" srcId="{2C02DFE5-E4BF-49A7-9065-667B42031077}" destId="{D11924D8-C995-427B-93F1-266F0ECFAAC6}" srcOrd="0" destOrd="0" parTransId="{B0C47FE1-27F8-4C3B-927D-4FD431054AB6}" sibTransId="{C6E99F19-F439-4A23-97C6-8A705B6C6113}"/>
    <dgm:cxn modelId="{D623A8AE-69D9-40C9-9A02-D94111530F21}" type="presOf" srcId="{65F5B2C6-0BA6-4FDB-BCF4-ABC3A876D144}" destId="{C64BC9F4-24EB-4E07-8464-703985E9BBC4}" srcOrd="1" destOrd="0" presId="urn:microsoft.com/office/officeart/2005/8/layout/vProcess5"/>
    <dgm:cxn modelId="{82E72F1D-3A4E-48C9-8F2B-AC89C2A63951}" type="presOf" srcId="{86C50C24-88B6-4242-A44E-778E7FC48221}" destId="{F69865D9-ED3A-46E4-9909-421377363BDC}" srcOrd="1" destOrd="0" presId="urn:microsoft.com/office/officeart/2005/8/layout/vProcess5"/>
    <dgm:cxn modelId="{C5FEA873-D8F1-4477-807F-5873926B044F}" type="presOf" srcId="{86C50C24-88B6-4242-A44E-778E7FC48221}" destId="{032A3D22-C651-49E6-BDBD-0D946CC9C8AB}" srcOrd="0" destOrd="0" presId="urn:microsoft.com/office/officeart/2005/8/layout/vProcess5"/>
    <dgm:cxn modelId="{2116EA92-4743-48F6-95B1-9ECB3719F15C}" type="presParOf" srcId="{C1C4CB9B-57A1-4785-9567-098A0CAEDA06}" destId="{21257A1C-5335-4389-B5CE-77E55FF8DE33}" srcOrd="0" destOrd="0" presId="urn:microsoft.com/office/officeart/2005/8/layout/vProcess5"/>
    <dgm:cxn modelId="{63A86895-42FA-4595-BA8F-815A9D0F0195}" type="presParOf" srcId="{C1C4CB9B-57A1-4785-9567-098A0CAEDA06}" destId="{2C386A82-CBD9-47CC-8AB3-8D235C337FB0}" srcOrd="1" destOrd="0" presId="urn:microsoft.com/office/officeart/2005/8/layout/vProcess5"/>
    <dgm:cxn modelId="{51624096-1B9D-40D1-8EC2-9BC3ABF6E1B7}" type="presParOf" srcId="{C1C4CB9B-57A1-4785-9567-098A0CAEDA06}" destId="{0C7E7CBB-9CC9-4C7A-9E8D-E48E63777E75}" srcOrd="2" destOrd="0" presId="urn:microsoft.com/office/officeart/2005/8/layout/vProcess5"/>
    <dgm:cxn modelId="{D0D1EAAC-6717-44F8-B89A-A3BECE22DA8B}" type="presParOf" srcId="{C1C4CB9B-57A1-4785-9567-098A0CAEDA06}" destId="{032A3D22-C651-49E6-BDBD-0D946CC9C8AB}" srcOrd="3" destOrd="0" presId="urn:microsoft.com/office/officeart/2005/8/layout/vProcess5"/>
    <dgm:cxn modelId="{F1DD34D8-A7D8-457C-A096-CA5B268E6CBD}" type="presParOf" srcId="{C1C4CB9B-57A1-4785-9567-098A0CAEDA06}" destId="{37DFF96F-C9EE-461D-8788-6CA8CEA81862}" srcOrd="4" destOrd="0" presId="urn:microsoft.com/office/officeart/2005/8/layout/vProcess5"/>
    <dgm:cxn modelId="{D4D1A08E-EA34-4826-8B24-CC5756350050}" type="presParOf" srcId="{C1C4CB9B-57A1-4785-9567-098A0CAEDA06}" destId="{7BB9D177-6B35-4D8A-9B80-42C37A1EB09A}" srcOrd="5" destOrd="0" presId="urn:microsoft.com/office/officeart/2005/8/layout/vProcess5"/>
    <dgm:cxn modelId="{2ECC6379-66A4-47C0-BCC4-BC1F0E48A7A9}" type="presParOf" srcId="{C1C4CB9B-57A1-4785-9567-098A0CAEDA06}" destId="{872A9D97-7659-4DBD-97E3-1D3F5C286792}" srcOrd="6" destOrd="0" presId="urn:microsoft.com/office/officeart/2005/8/layout/vProcess5"/>
    <dgm:cxn modelId="{A46F3164-1CB2-4525-A131-6AD4386BC07D}" type="presParOf" srcId="{C1C4CB9B-57A1-4785-9567-098A0CAEDA06}" destId="{C64BC9F4-24EB-4E07-8464-703985E9BBC4}" srcOrd="7" destOrd="0" presId="urn:microsoft.com/office/officeart/2005/8/layout/vProcess5"/>
    <dgm:cxn modelId="{EB37D486-921D-4D85-9713-9C987154603F}" type="presParOf" srcId="{C1C4CB9B-57A1-4785-9567-098A0CAEDA06}" destId="{F69865D9-ED3A-46E4-9909-421377363BD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6A3F9-C4C4-4F49-B309-61765C6D6ED8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Единая линия развития ребёнка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175459" y="60496"/>
        <a:ext cx="1745080" cy="1092915"/>
      </dsp:txXfrm>
    </dsp:sp>
    <dsp:sp modelId="{C4E1465D-0265-4E8D-B9BD-E474FDB82201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798080" y="514062"/>
              </a:moveTo>
              <a:arcTo wR="1616036" hR="1616036" stAng="19020466" swAng="230317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03E39-2BF7-4B84-BBAD-807CFE3134D0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25000"/>
                </a:schemeClr>
              </a:solidFill>
            </a:rPr>
            <a:t>НОО</a:t>
          </a:r>
          <a:endParaRPr lang="ru-RU" sz="5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574988" y="2484551"/>
        <a:ext cx="1745080" cy="1092915"/>
      </dsp:txXfrm>
    </dsp:sp>
    <dsp:sp modelId="{A102AE97-FF5F-41A8-BAEC-4A29E29EF0A8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112207" y="3154018"/>
              </a:moveTo>
              <a:arcTo wR="1616036" hR="1616036" stAng="4327182" swAng="2145637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4628F-0C25-4AE0-9C5D-7FB92C6442DD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3">
                  <a:lumMod val="50000"/>
                </a:schemeClr>
              </a:solidFill>
            </a:rPr>
            <a:t>ДОУ</a:t>
          </a:r>
          <a:endParaRPr lang="ru-RU" sz="5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775931" y="2484551"/>
        <a:ext cx="1745080" cy="1092915"/>
      </dsp:txXfrm>
    </dsp:sp>
    <dsp:sp modelId="{28D41DB1-E79D-4214-9D4E-C0B188C5AF5B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5219" y="1486263"/>
              </a:moveTo>
              <a:arcTo wR="1616036" hR="1616036" stAng="11076360" swAng="2303174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78FAE-4599-4914-BA5D-709265483971}">
      <dsp:nvSpPr>
        <dsp:cNvPr id="0" name=""/>
        <dsp:cNvSpPr/>
      </dsp:nvSpPr>
      <dsp:spPr>
        <a:xfrm>
          <a:off x="193" y="0"/>
          <a:ext cx="2318282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ИНТЕЛЛЕКТУАЛЬНЫЙ КОМПОНЕНТ</a:t>
          </a:r>
          <a:endParaRPr lang="ru-RU" sz="1800" kern="1200" dirty="0"/>
        </a:p>
      </dsp:txBody>
      <dsp:txXfrm>
        <a:off x="193" y="1625600"/>
        <a:ext cx="2318282" cy="1625600"/>
      </dsp:txXfrm>
    </dsp:sp>
    <dsp:sp modelId="{4AC20DAE-B08F-429E-A4B7-403349A543F0}">
      <dsp:nvSpPr>
        <dsp:cNvPr id="0" name=""/>
        <dsp:cNvSpPr/>
      </dsp:nvSpPr>
      <dsp:spPr>
        <a:xfrm>
          <a:off x="482678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CD145-EADC-4E71-9776-47FCFC4AF3F4}">
      <dsp:nvSpPr>
        <dsp:cNvPr id="0" name=""/>
        <dsp:cNvSpPr/>
      </dsp:nvSpPr>
      <dsp:spPr>
        <a:xfrm>
          <a:off x="2375192" y="0"/>
          <a:ext cx="2102833" cy="40640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ЭМОЦИОНАЛЬНЫЙ КОМПОНЕНТ</a:t>
          </a:r>
          <a:endParaRPr lang="ru-RU" sz="1800" kern="1200" dirty="0"/>
        </a:p>
      </dsp:txBody>
      <dsp:txXfrm>
        <a:off x="2375192" y="1625600"/>
        <a:ext cx="2102833" cy="1625600"/>
      </dsp:txXfrm>
    </dsp:sp>
    <dsp:sp modelId="{57BE320B-242B-4109-A8A6-9B094061CAD5}">
      <dsp:nvSpPr>
        <dsp:cNvPr id="0" name=""/>
        <dsp:cNvSpPr/>
      </dsp:nvSpPr>
      <dsp:spPr>
        <a:xfrm>
          <a:off x="274995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2BEBE-55FD-4ABC-B7F7-CD4F631C24A8}">
      <dsp:nvSpPr>
        <dsp:cNvPr id="0" name=""/>
        <dsp:cNvSpPr/>
      </dsp:nvSpPr>
      <dsp:spPr>
        <a:xfrm>
          <a:off x="4534743" y="0"/>
          <a:ext cx="2305823" cy="4064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ВОЛЕВОЙ КОМПОНЕНТ</a:t>
          </a:r>
          <a:endParaRPr lang="ru-RU" sz="1800" kern="1200" dirty="0"/>
        </a:p>
      </dsp:txBody>
      <dsp:txXfrm>
        <a:off x="4534743" y="1625600"/>
        <a:ext cx="2305823" cy="1625600"/>
      </dsp:txXfrm>
    </dsp:sp>
    <dsp:sp modelId="{32FAFC78-9C25-42E1-8A4B-E7F49169BBA7}">
      <dsp:nvSpPr>
        <dsp:cNvPr id="0" name=""/>
        <dsp:cNvSpPr/>
      </dsp:nvSpPr>
      <dsp:spPr>
        <a:xfrm>
          <a:off x="5010998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33FF8-3BBB-4D11-86F2-4192E737731B}">
      <dsp:nvSpPr>
        <dsp:cNvPr id="0" name=""/>
        <dsp:cNvSpPr/>
      </dsp:nvSpPr>
      <dsp:spPr>
        <a:xfrm>
          <a:off x="273630" y="3251200"/>
          <a:ext cx="6293499" cy="6096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86A82-CBD9-47CC-8AB3-8D235C337FB0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ЛЮБОПЫТСТВО – элементарная  стадия  избирательного отношения к обстоятельствам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5709" y="35709"/>
        <a:ext cx="3865988" cy="1147782"/>
      </dsp:txXfrm>
    </dsp:sp>
    <dsp:sp modelId="{0C7E7CBB-9CC9-4C7A-9E8D-E48E63777E75}">
      <dsp:nvSpPr>
        <dsp:cNvPr id="0" name=""/>
        <dsp:cNvSpPr/>
      </dsp:nvSpPr>
      <dsp:spPr>
        <a:xfrm>
          <a:off x="493212" y="1544100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3">
                  <a:lumMod val="50000"/>
                </a:schemeClr>
              </a:solidFill>
            </a:rPr>
            <a:t>ЛЮБОЗНАТЕЛЬНОСТЬ – ценное  состояние личности</a:t>
          </a:r>
          <a:endParaRPr lang="ru-RU" sz="28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28921" y="1579809"/>
        <a:ext cx="3860502" cy="1147782"/>
      </dsp:txXfrm>
    </dsp:sp>
    <dsp:sp modelId="{032A3D22-C651-49E6-BDBD-0D946CC9C8AB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</a:rPr>
            <a:t>ПОЗНАВАТЕЛЬНЫЙ ИНТЕРЕС – познавательная активность, мотивация</a:t>
          </a: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ru-RU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950108" y="2880508"/>
        <a:ext cx="3860502" cy="1147782"/>
      </dsp:txXfrm>
    </dsp:sp>
    <dsp:sp modelId="{37DFF96F-C9EE-461D-8788-6CA8CEA81862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924560"/>
        <a:ext cx="435864" cy="596341"/>
      </dsp:txXfrm>
    </dsp:sp>
    <dsp:sp modelId="{7BB9D177-6B35-4D8A-9B80-42C37A1EB09A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765C5-0D2F-4092-AB0A-B8702FA6C3FB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1DDF5-4D17-492F-A262-7CBC54DA5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5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5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7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0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6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3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5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4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EDBD-32B2-451A-A376-F5769064660A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E9D95-FDDA-4F12-860C-AA6181E2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8"/>
            <a:ext cx="9144000" cy="684058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7128792" cy="2448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Вопросы преемственности  ФГТ и ФГОС.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50405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064" y="0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173034" y="2608351"/>
            <a:ext cx="2209800" cy="6000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u="sng" dirty="0">
                <a:solidFill>
                  <a:srgbClr val="FF0000"/>
                </a:solidFill>
                <a:effectLst/>
                <a:latin typeface="Franklin Gothic Demi"/>
                <a:ea typeface="Calibri"/>
                <a:cs typeface="Times New Roman"/>
              </a:rPr>
              <a:t>ДЕЯТЕЛЬНОСТЬ</a:t>
            </a:r>
            <a:endParaRPr lang="ru-RU" sz="1400" b="1" i="1" u="sng" dirty="0">
              <a:effectLst/>
              <a:ea typeface="Calibri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337196" y="2208816"/>
            <a:ext cx="338253" cy="2738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77156" y="879161"/>
            <a:ext cx="2383279" cy="1318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632523"/>
                </a:solidFill>
                <a:effectLst/>
                <a:ea typeface="Calibri"/>
                <a:cs typeface="Times New Roman"/>
              </a:rPr>
              <a:t>Возникает  в ходе недоумения и вопросов у самого ребёнка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88528" y="3158044"/>
            <a:ext cx="328280" cy="2496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96035" y="3568486"/>
            <a:ext cx="2745520" cy="14730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4F6228"/>
                </a:solidFill>
                <a:effectLst/>
                <a:ea typeface="Calibri"/>
                <a:cs typeface="Times New Roman"/>
              </a:rPr>
              <a:t>Постановка и принятие ребёнком задачи для самостоятельного или совместного с воспитателем решения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624532" y="3158044"/>
            <a:ext cx="267010" cy="2496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624532" y="1030713"/>
            <a:ext cx="2664296" cy="13187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Решение задачи, включающей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возникновение новых вопросов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55195" y="3568485"/>
            <a:ext cx="2700300" cy="14730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Организация поиска решения задачи, проходящего через преодолимые трудности и приводящего к положительному результату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889361" y="2197879"/>
            <a:ext cx="493473" cy="273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199" name="Picture 7" descr="C:\Users\Ольга\AppData\Local\Microsoft\Windows\Temporary Internet Files\Content.IE5\YFAI60TP\MC9002327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8" y="5085184"/>
            <a:ext cx="2604380" cy="13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691680" y="656692"/>
            <a:ext cx="6264696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СТРУКТУРА ПОЗНАВАТЕЛЬНЫХ ИНТЕРЕСОВ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95781877"/>
              </p:ext>
            </p:extLst>
          </p:nvPr>
        </p:nvGraphicFramePr>
        <p:xfrm>
          <a:off x="1259632" y="1844824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8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9486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6018351"/>
              </p:ext>
            </p:extLst>
          </p:nvPr>
        </p:nvGraphicFramePr>
        <p:xfrm>
          <a:off x="156000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2483768" y="980728"/>
            <a:ext cx="5976664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ТРИ СТАДИИ РАЗВИТИЯ ПОЗНАВАТЕЛЬНЫХ ИНТЕРЕСОВ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532" y="-113317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124744"/>
            <a:ext cx="7221016" cy="10110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ДЕЯТЕЛЬНОСТНЫЙ ПОДХОД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51405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Основной результат –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развитие личности ребенка через разные виды деятельности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0" y="3437387"/>
            <a:ext cx="3456383" cy="24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704" y="20893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836712"/>
            <a:ext cx="7056784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«ЗОЛОТЫЕ ПРАВИЛА» ДЕЯТЕЛЬНОСТНОГО ПОДХОДА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2049185"/>
            <a:ext cx="705678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ПОДАРИ РЕБЁНКУ РАДОСТЬ ТВОРЧЕСТВА, ОСОЗНАНИЕ АВТОРСКОГО ГОЛОСА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3034140"/>
            <a:ext cx="705678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БУДЬ НЕ «НАД», А «РЯДОМ»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30086" y="4149080"/>
            <a:ext cx="705678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РАДУЙСЯ ВОПРОСУ, НО ОТВЕЧАТЬ НЕ СПЕШИ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5157192"/>
            <a:ext cx="705678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УЧИ АНАЛИЗИРОВАТЬ КАЖДЫЙ ЭТАП РАБОТЫ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1052736"/>
            <a:ext cx="655272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ВЕДИ РЕБЁНКА ОТ СОБСТВЕННОГО ОПЫТА К ОБЩЕСТВЕННОМУ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6048" y="2095263"/>
            <a:ext cx="655272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КРИТИКУЯ, СТИМУЛИРУЙ  АКТИВНОСТЬ РЕБЁНКА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4762500" cy="30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064" y="-255579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915816" y="692696"/>
            <a:ext cx="5184576" cy="43204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УВАЖАЕМЫЕ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КОЛЛЕГИ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СПАСИБО ЗА ВНИМАНИЕ.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ЖЕЛАЮ ВАМ ТВОРЧЕСКИХ УСПЕХОВ!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0" y="3550704"/>
            <a:ext cx="3790562" cy="29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1" y="-25829"/>
            <a:ext cx="9144000" cy="7150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03" y="825500"/>
            <a:ext cx="2181225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720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17008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245180"/>
            <a:ext cx="49052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i="1" dirty="0">
                <a:solidFill>
                  <a:srgbClr val="FF0000"/>
                </a:solidFill>
                <a:cs typeface="Aharoni" pitchFamily="2" charset="-79"/>
              </a:rPr>
              <a:t>«Школа не должна вносить резкого перелома в жизнь детей. Пусть, став учеником, ребёнок продолжает  сегодня делать то, что делал вчера. Пусть новое появляется в его жизни постепенно и не ошеломляет лавиной впечатлений»</a:t>
            </a:r>
          </a:p>
          <a:p>
            <a:pPr algn="r">
              <a:lnSpc>
                <a:spcPct val="200000"/>
              </a:lnSpc>
            </a:pPr>
            <a:r>
              <a:rPr lang="ru-RU" sz="2000" b="1" i="1" dirty="0">
                <a:solidFill>
                  <a:srgbClr val="FF0000"/>
                </a:solidFill>
                <a:cs typeface="Aharoni" pitchFamily="2" charset="-79"/>
              </a:rPr>
              <a:t>В.А.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1290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" y="-1714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613520"/>
            <a:ext cx="597666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ПРЕЕМСТВЕННОСТЬ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4411464" cy="2147838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это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только подготовка к новому, но и, что ещё более важно и существенно, сохранение необходимого целесообразного старого, связь между новым и старым, как основа поступательного развития процесса.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4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02992988"/>
              </p:ext>
            </p:extLst>
          </p:nvPr>
        </p:nvGraphicFramePr>
        <p:xfrm>
          <a:off x="1691680" y="8704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56782"/>
            <a:ext cx="2021210" cy="1941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2267744" cy="19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5562" y="980728"/>
            <a:ext cx="42625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Портрет выпускника 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НОО 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2983" y="2057946"/>
            <a:ext cx="2664296" cy="360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Физически развитый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Любознательный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Овладевший средствами общения и способами взаимодействия со взрослыми и сверстниками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 algn="ctr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2694" y="2057946"/>
            <a:ext cx="2865730" cy="36129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Выполняющий правила поведения здорового и безопасного образа жизни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Любознательный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Доброжелательный, умеющий слушать и слышать собеседника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55" y="3068960"/>
            <a:ext cx="1823839" cy="333375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4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259632" y="692696"/>
            <a:ext cx="6624736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Портрет выпускника ДОУ и НОО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Различия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1844825"/>
            <a:ext cx="3384376" cy="43054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Соблюдающий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элементарные нормы и правила  поведения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Имеющий первичные представления о семье , себе, обществе, государстве, мире, природе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Овладевший универсальными предпосылками учебной деятельности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Способный решать интеллектуальные и личностные задачи (проблемы) адекватные возрасту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1832249"/>
            <a:ext cx="3384376" cy="42861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Уважающий и принимающий ценности семьи, общества, любящий свой народ, свой край, свою Родину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Владеющий основами умения учиться, предметными,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метапредметными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результатами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Способный к организации собственной деятельности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Способный  самостоятельно действовать и отвечать за свои поступки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835696" y="692696"/>
            <a:ext cx="5976664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Доминирующие формы  педагогической работы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7366" y="1916832"/>
            <a:ext cx="338437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Дошкольное образование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4028" y="1916832"/>
            <a:ext cx="3384376" cy="9035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Начальная ступень  школьного образования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3925" y="2853003"/>
            <a:ext cx="6916149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Ведущая деятельность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7301" y="3559223"/>
            <a:ext cx="338437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Личностное развитие, предметные результаты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Основная форма обучения - урок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4527" y="3559223"/>
            <a:ext cx="338437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Развитие, образование и воспитание через игру, игровые занятия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8070" y="4526971"/>
            <a:ext cx="6916149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Продукт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7366" y="5089309"/>
            <a:ext cx="338437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Все виды игровой, художественно-продуктивной деятельности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48842" y="5089309"/>
            <a:ext cx="338437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Учебная деятельность с использованием игровых приёмов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95736" y="548680"/>
            <a:ext cx="6264696" cy="26369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ВОСПИТАНИЕ ПОЗНАВАТЕЛЬНЫХ ИНТЕРЕСОВ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У СТАРШИХ ЛОШКОЛЬНИКОВ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4068452" cy="269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32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28" y="152400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Мои презентации\Шаблоны к презент\Шаблон - школ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8" y="68724"/>
            <a:ext cx="957706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1196752"/>
            <a:ext cx="5904656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ПОЗНАВАТЕЛЬНЫЕ ИНТЕРЕСЫ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916089" y="2899010"/>
            <a:ext cx="5904656" cy="130338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403152"/>
                </a:solidFill>
                <a:effectLst/>
                <a:ea typeface="Calibri"/>
                <a:cs typeface="Times New Roman"/>
              </a:rPr>
              <a:t>Деятельност</a:t>
            </a:r>
            <a:r>
              <a:rPr lang="ru-RU" sz="3600" dirty="0">
                <a:effectLst/>
                <a:ea typeface="Calibri"/>
                <a:cs typeface="Times New Roman"/>
              </a:rPr>
              <a:t>ь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042429" y="4437112"/>
            <a:ext cx="5904656" cy="130338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403152"/>
                </a:solidFill>
                <a:ea typeface="Calibri"/>
                <a:cs typeface="Times New Roman"/>
              </a:rPr>
              <a:t>Уровень знаний</a:t>
            </a:r>
            <a:endParaRPr lang="ru-RU" sz="36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94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414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Karhu</dc:creator>
  <cp:lastModifiedBy>Igor</cp:lastModifiedBy>
  <cp:revision>40</cp:revision>
  <dcterms:created xsi:type="dcterms:W3CDTF">2012-12-09T13:11:59Z</dcterms:created>
  <dcterms:modified xsi:type="dcterms:W3CDTF">2013-03-17T16:42:41Z</dcterms:modified>
</cp:coreProperties>
</file>