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ACE8B4-BBA8-4711-A781-8E06ECA8CB6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 истории родного края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4348108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Мои рисунки\img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59" y="357166"/>
            <a:ext cx="4398667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и документы\Мои рисунки\img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66"/>
            <a:ext cx="4415468" cy="62388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Мои рисунки\img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66"/>
            <a:ext cx="4371948" cy="61773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4348090" cy="6143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Мои рисунки\img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65"/>
            <a:ext cx="4357718" cy="61572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и документы\Мои рисунки\img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4357718" cy="61572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ои документы\Мои рисунки\img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28605"/>
            <a:ext cx="4286280" cy="60563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и документы\Мои рисунки\img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4335440" cy="61257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Из истории родного края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 родного края</dc:title>
  <dc:creator>Пользователь</dc:creator>
  <cp:lastModifiedBy>Пользователь</cp:lastModifiedBy>
  <cp:revision>3</cp:revision>
  <dcterms:created xsi:type="dcterms:W3CDTF">2013-03-15T12:27:32Z</dcterms:created>
  <dcterms:modified xsi:type="dcterms:W3CDTF">2013-03-15T12:54:13Z</dcterms:modified>
</cp:coreProperties>
</file>