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0" autoAdjust="0"/>
    <p:restoredTop sz="94660"/>
  </p:normalViewPr>
  <p:slideViewPr>
    <p:cSldViewPr>
      <p:cViewPr varScale="1">
        <p:scale>
          <a:sx n="42" d="100"/>
          <a:sy n="42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27F1-A2D2-4C8F-A173-925642C86E29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63562-DA7D-4E46-98E6-D62305EEA5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3562-DA7D-4E46-98E6-D62305EEA51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088-521A-4395-930A-B04E0455A434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85F-B060-4553-BC93-0961C47101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57231"/>
          </a:xfrm>
        </p:spPr>
        <p:txBody>
          <a:bodyPr/>
          <a:lstStyle/>
          <a:p>
            <a:r>
              <a:rPr lang="ru-RU" i="1" dirty="0" smtClean="0"/>
              <a:t>ПЛАНЕТА ДИНОЗАВРОВ</a:t>
            </a:r>
            <a:endParaRPr lang="ru-RU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785794"/>
            <a:ext cx="87138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287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Динозавр в переводе с греческого «ужасные ящеры»</a:t>
            </a:r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0"/>
            <a:ext cx="5786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2143116"/>
            <a:ext cx="3008313" cy="39766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</a:t>
            </a:r>
            <a:r>
              <a:rPr lang="ru-RU" sz="3600" dirty="0" smtClean="0"/>
              <a:t>Бронтозавр – один из наиболее крупных динозавров. Длина его достигала 20 метров, а вес – 40 тонн.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/>
              <a:t>Тираннозавр – самый страшный хищник. Его шаг достигал 4 метров. В его пасти было несколько сотен зубов.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5929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Мезозавр – небольшое чудовище, длиной 70 см. Он первым освоил водную стихию.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err="1" smtClean="0"/>
              <a:t>Маменчизавр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Жил 150-145 миллионов лет назад. Является динозавром с самой длинной шеей, длина – 22 метра.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ЛЕТАЮЩИЕ ДИНОЗАВРЫ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/>
              <a:t>Птеродактиль</a:t>
            </a:r>
            <a:endParaRPr lang="ru-RU" sz="36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43504" y="1535113"/>
            <a:ext cx="2857520" cy="639762"/>
          </a:xfrm>
        </p:spPr>
        <p:txBody>
          <a:bodyPr>
            <a:noAutofit/>
          </a:bodyPr>
          <a:lstStyle/>
          <a:p>
            <a:r>
              <a:rPr lang="ru-RU" sz="3600" b="0" dirty="0" smtClean="0"/>
              <a:t>Рамфоринх</a:t>
            </a:r>
            <a:endParaRPr lang="ru-RU" sz="3600" b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4071966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214842" cy="38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ПЛАНЕТА ДИНОЗАВРОВ</vt:lpstr>
      <vt:lpstr>Динозавр в переводе с греческого «ужасные ящеры»</vt:lpstr>
      <vt:lpstr>Слайд 3</vt:lpstr>
      <vt:lpstr>Слайд 4</vt:lpstr>
      <vt:lpstr>Слайд 5</vt:lpstr>
      <vt:lpstr>Слайд 6</vt:lpstr>
      <vt:lpstr>ЛЕТАЮЩИЕ ДИНОЗАВРЫ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ДИНОЗАВРОВ</dc:title>
  <dc:creator>Ахмадуллина</dc:creator>
  <cp:lastModifiedBy>Ахмадуллина</cp:lastModifiedBy>
  <cp:revision>11</cp:revision>
  <dcterms:created xsi:type="dcterms:W3CDTF">2011-04-08T22:34:58Z</dcterms:created>
  <dcterms:modified xsi:type="dcterms:W3CDTF">2011-04-09T00:18:50Z</dcterms:modified>
</cp:coreProperties>
</file>