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5" d="100"/>
          <a:sy n="25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ED0A-C437-4CF4-85F3-CE538577F358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96DF-FDF1-4846-B337-9F18A6F26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578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ED0A-C437-4CF4-85F3-CE538577F358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96DF-FDF1-4846-B337-9F18A6F26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47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ED0A-C437-4CF4-85F3-CE538577F358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96DF-FDF1-4846-B337-9F18A6F26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5342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ED0A-C437-4CF4-85F3-CE538577F358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96DF-FDF1-4846-B337-9F18A6F26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4340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ED0A-C437-4CF4-85F3-CE538577F358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96DF-FDF1-4846-B337-9F18A6F26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02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ED0A-C437-4CF4-85F3-CE538577F358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96DF-FDF1-4846-B337-9F18A6F26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561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ED0A-C437-4CF4-85F3-CE538577F358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96DF-FDF1-4846-B337-9F18A6F26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70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ED0A-C437-4CF4-85F3-CE538577F358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96DF-FDF1-4846-B337-9F18A6F26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28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ED0A-C437-4CF4-85F3-CE538577F358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96DF-FDF1-4846-B337-9F18A6F26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666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ED0A-C437-4CF4-85F3-CE538577F358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96DF-FDF1-4846-B337-9F18A6F26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900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9ED0A-C437-4CF4-85F3-CE538577F358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A96DF-FDF1-4846-B337-9F18A6F26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37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29ED0A-C437-4CF4-85F3-CE538577F358}" type="datetimeFigureOut">
              <a:rPr lang="ru-RU" smtClean="0"/>
              <a:t>04.02.2012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A96DF-FDF1-4846-B337-9F18A6F26D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923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урзия\Desktop\все\ачык дэрес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38" y="980728"/>
            <a:ext cx="8192122" cy="4933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8120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Нурзия\Desktop\все\ачык дэрес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109538"/>
            <a:ext cx="7620000" cy="503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37208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Нурзия\Desktop\все\ачык дэрес\1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7848872" cy="6279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504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урзия\Desktop\все\ачык дэрес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60648"/>
            <a:ext cx="5688632" cy="6243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33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урзия\Desktop\все\ачык дэрес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2100"/>
            <a:ext cx="8378978" cy="6233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135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Нурзия\Desktop\все\ачык дэрес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67" y="1143279"/>
            <a:ext cx="8865307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3869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Нурзия\Desktop\все\ачык дэрес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4136" cy="6396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9115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Нурзия\Desktop\все\ачык дэрес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60648"/>
            <a:ext cx="6996137" cy="648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3968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Нурзия\Desktop\все\ачык дэрес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6672"/>
            <a:ext cx="7620000" cy="55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052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Нурзия\Desktop\все\ачык дэрес\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83241"/>
            <a:ext cx="7848872" cy="652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9401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Нурзия\Desktop\все\ачык дэрес\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20588"/>
            <a:ext cx="8382000" cy="628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62890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Экран (4:3)</PresentationFormat>
  <Paragraphs>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Нурзия</dc:creator>
  <cp:lastModifiedBy>Нурзия</cp:lastModifiedBy>
  <cp:revision>1</cp:revision>
  <dcterms:created xsi:type="dcterms:W3CDTF">2012-02-04T05:17:06Z</dcterms:created>
  <dcterms:modified xsi:type="dcterms:W3CDTF">2012-02-04T05:21:24Z</dcterms:modified>
</cp:coreProperties>
</file>