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nsportal.ru/user/33485" TargetMode="External"/><Relationship Id="rId5" Type="http://schemas.openxmlformats.org/officeDocument/2006/relationships/image" Target="../media/image13.gif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желика\Desktop\отрисовки 5\12da55e39f19[1]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098800"/>
            <a:ext cx="26035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нжелика\Desktop\отрисовки 5\12da55e39f19[1]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28788" y="4248150"/>
            <a:ext cx="17621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932238"/>
            <a:ext cx="16557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img-fotki.yandex.ru/get/6417/172866392.0/0_8ada2_46f73e15_XL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989263" y="3932238"/>
            <a:ext cx="1001712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2E835-0CCA-4F23-9F48-1694A472A44F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BEB64-2094-46ED-83CA-B3D699F8A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8F49-2A87-4F74-B55A-956806164B68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8735-85D1-4919-91D5-521B425F7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8C09-EDE7-4B92-A62C-B6E78549F8CC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E794F-00FC-4DCC-9645-5014A8A5F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желика\Desktop\отрисовки 5\12da55e39f19[1]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346450"/>
            <a:ext cx="239712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нжелика\Desktop\отрисовки 5\12da55e39f19[1]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097088" y="171450"/>
            <a:ext cx="4903787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Анжелика\Desktop\отрисовки 5\12da55e39f19[1]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070225"/>
            <a:ext cx="26035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9"/>
          <p:cNvSpPr/>
          <p:nvPr userDrawn="1"/>
        </p:nvSpPr>
        <p:spPr>
          <a:xfrm>
            <a:off x="219075" y="239713"/>
            <a:ext cx="8661400" cy="6348412"/>
          </a:xfrm>
          <a:prstGeom prst="rect">
            <a:avLst/>
          </a:prstGeom>
          <a:solidFill>
            <a:schemeClr val="bg1">
              <a:alpha val="70000"/>
            </a:schemeClr>
          </a:solidFill>
          <a:ln w="1397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62DB-AC99-4976-A2BA-1C562F480501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D9A5-543B-4E26-B86D-AC2266136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7D0B1-384E-4018-B7DD-6BB8F70B8678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171A8-9671-427B-804E-80BF3CC5E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D784-FDD0-490A-A173-8278BD4EDA6F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B72AA-8EF0-46D3-A03E-562C28CB4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90F8-2C3C-4E7A-85B1-435B5BFE810E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3B13-94AE-4A80-B108-5E2922149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нжелика\Desktop\наборы\Новогодние отрисовки Я. Ковалева\елочка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5913"/>
            <a:ext cx="29876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925888"/>
            <a:ext cx="16573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нжелика\Desktop\наборы\умка\умка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960813" y="3900488"/>
            <a:ext cx="1763712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Увеличить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960938" y="5221288"/>
            <a:ext cx="1069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Увеличить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713163" y="5253038"/>
            <a:ext cx="9271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67E8-D569-4F8D-9411-18011EC7DE18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9CBEF-8ED5-44A4-9678-AF61D13E0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желика\Desktop\отрисовки 5\12da55e39f19[1]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97088" y="171450"/>
            <a:ext cx="4903787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Анжелика\Desktop\отрисовки 5\12da55e39f19[1]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070225"/>
            <a:ext cx="26035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Анжелика\Desktop\отрисовки 5\12da55e39f19[1]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346450"/>
            <a:ext cx="239712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7"/>
          <p:cNvSpPr/>
          <p:nvPr userDrawn="1"/>
        </p:nvSpPr>
        <p:spPr>
          <a:xfrm>
            <a:off x="157163" y="211138"/>
            <a:ext cx="8964612" cy="6553200"/>
          </a:xfrm>
          <a:prstGeom prst="rect">
            <a:avLst/>
          </a:prstGeom>
          <a:solidFill>
            <a:schemeClr val="bg1">
              <a:alpha val="70000"/>
            </a:schemeClr>
          </a:solidFill>
          <a:ln w="1397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8"/>
          <p:cNvGrpSpPr>
            <a:grpSpLocks/>
          </p:cNvGrpSpPr>
          <p:nvPr userDrawn="1"/>
        </p:nvGrpSpPr>
        <p:grpSpPr bwMode="auto">
          <a:xfrm>
            <a:off x="323850" y="117475"/>
            <a:ext cx="8720138" cy="6613525"/>
            <a:chOff x="231846" y="171010"/>
            <a:chExt cx="8720091" cy="6614595"/>
          </a:xfrm>
        </p:grpSpPr>
        <p:pic>
          <p:nvPicPr>
            <p:cNvPr id="7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36296" y="171010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83806" y="220475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31039" y="220475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1569" y="171010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7543" y="171010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00599" y="1422924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28974" y="1444356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8231" y="1456797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05872" y="1418867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1846" y="1372078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312" y="2886187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08687" y="2907619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944" y="2920060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5585" y="2882130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1559" y="2835341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63882" y="4827682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2257" y="4849114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51514" y="4861555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69155" y="4823625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5129" y="4776836"/>
              <a:ext cx="157162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Рамка 29"/>
          <p:cNvSpPr/>
          <p:nvPr userDrawn="1"/>
        </p:nvSpPr>
        <p:spPr>
          <a:xfrm>
            <a:off x="-22855" y="-11088"/>
            <a:ext cx="9166855" cy="6869088"/>
          </a:xfrm>
          <a:prstGeom prst="frame">
            <a:avLst>
              <a:gd name="adj1" fmla="val 3611"/>
            </a:avLst>
          </a:prstGeom>
          <a:solidFill>
            <a:srgbClr val="096DE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30"/>
          <p:cNvSpPr txBox="1"/>
          <p:nvPr userDrawn="1"/>
        </p:nvSpPr>
        <p:spPr>
          <a:xfrm>
            <a:off x="3059113" y="6597650"/>
            <a:ext cx="30257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Monotype Corsiva" pitchFamily="66" charset="0"/>
              </a:rPr>
              <a:t>Матюшкина А.В. </a:t>
            </a:r>
            <a:r>
              <a:rPr lang="en-US" sz="1200" dirty="0">
                <a:latin typeface="Monotype Corsiva" pitchFamily="66" charset="0"/>
                <a:hlinkClick r:id="rId6"/>
              </a:rPr>
              <a:t>http://nsportal.ru/user/33485</a:t>
            </a:r>
            <a:r>
              <a:rPr lang="ru-RU" sz="1200" dirty="0">
                <a:latin typeface="Monotype Corsiva" pitchFamily="66" charset="0"/>
              </a:rPr>
              <a:t>  </a:t>
            </a:r>
          </a:p>
        </p:txBody>
      </p:sp>
      <p:sp>
        <p:nvSpPr>
          <p:cNvPr id="2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F350-FDAF-4DCA-8444-1CA5E571923C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3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8FFBB-9EE9-42FD-A856-A3392C47C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98930-83D9-4BA3-A3E6-66636DEB3A9A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1E0CF-B2E3-4D19-9D0C-081601341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Анжелика\Desktop\наборы\Новогодние отрисовки Я. Ковалева\елочка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5913"/>
            <a:ext cx="29876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925888"/>
            <a:ext cx="16573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Анжелика\Desktop\наборы\умка\умка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960813" y="3900488"/>
            <a:ext cx="1763712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Увеличить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960938" y="5221288"/>
            <a:ext cx="1069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Увеличить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035300" y="5330825"/>
            <a:ext cx="9255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17EB-79BF-445C-B2EC-1A155D04A0E1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0C850-451A-44F4-AA96-3F4051ABF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9392 0.005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nsportal.ru/user/33485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91999C-20F9-4815-838A-B99F36324D1B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50DE26-4132-453E-A1C9-DB491FC01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Группа 6"/>
          <p:cNvGrpSpPr>
            <a:grpSpLocks/>
          </p:cNvGrpSpPr>
          <p:nvPr userDrawn="1"/>
        </p:nvGrpSpPr>
        <p:grpSpPr bwMode="auto">
          <a:xfrm>
            <a:off x="107950" y="115888"/>
            <a:ext cx="8928100" cy="6626225"/>
            <a:chOff x="-22855" y="0"/>
            <a:chExt cx="9166855" cy="6858000"/>
          </a:xfrm>
        </p:grpSpPr>
        <p:pic>
          <p:nvPicPr>
            <p:cNvPr id="1036" name="Picture 2" descr="C:\Users\Анжелика\Desktop\наборы\такая разная зима\7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22855" y="0"/>
              <a:ext cx="916685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3" descr="C:\Users\Анжелика\Desktop\наборы\такая разная зима\снег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22855" y="5190912"/>
              <a:ext cx="9166855" cy="16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Рамка 9"/>
          <p:cNvSpPr/>
          <p:nvPr userDrawn="1"/>
        </p:nvSpPr>
        <p:spPr>
          <a:xfrm>
            <a:off x="-22855" y="-11088"/>
            <a:ext cx="9166855" cy="6869088"/>
          </a:xfrm>
          <a:prstGeom prst="frame">
            <a:avLst>
              <a:gd name="adj1" fmla="val 3611"/>
            </a:avLst>
          </a:prstGeom>
          <a:solidFill>
            <a:srgbClr val="096DE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59113" y="6597650"/>
            <a:ext cx="30257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Monotype Corsiva" pitchFamily="66" charset="0"/>
              </a:rPr>
              <a:t>Матюшкина А.В. </a:t>
            </a:r>
            <a:r>
              <a:rPr lang="en-US" sz="1200" dirty="0">
                <a:latin typeface="Monotype Corsiva" pitchFamily="66" charset="0"/>
                <a:hlinkClick r:id="rId15"/>
              </a:rPr>
              <a:t>http://nsportal.ru/user/33485</a:t>
            </a:r>
            <a:r>
              <a:rPr lang="ru-RU" sz="1200" dirty="0">
                <a:latin typeface="Monotype Corsiva" pitchFamily="66" charset="0"/>
              </a:rPr>
              <a:t>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4" r:id="rId3"/>
    <p:sldLayoutId id="2147483655" r:id="rId4"/>
    <p:sldLayoutId id="2147483656" r:id="rId5"/>
    <p:sldLayoutId id="2147483662" r:id="rId6"/>
    <p:sldLayoutId id="2147483663" r:id="rId7"/>
    <p:sldLayoutId id="2147483657" r:id="rId8"/>
    <p:sldLayoutId id="2147483664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53.radikal.ru/i140/1307/b3/71411e0fd1c1x.jp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detochki-doma.ru/zagadki-pro-novyiy-god/#ixzz2nO2GKVn5" TargetMode="External"/><Relationship Id="rId5" Type="http://schemas.openxmlformats.org/officeDocument/2006/relationships/hyperlink" Target="http://img-fotki.yandex.ru/get/3800/sve70928518.158/0_17ccc_45dbe0f1_L.jpg" TargetMode="External"/><Relationship Id="rId4" Type="http://schemas.openxmlformats.org/officeDocument/2006/relationships/hyperlink" Target="http://s61.radikal.ru/i174/1307/02/2e7f01b72c1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/>
          </p:cNvSpPr>
          <p:nvPr>
            <p:ph type="ctrTitle" idx="4294967295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8000"/>
                </a:solidFill>
                <a:latin typeface="Times New Roman" pitchFamily="18" charset="0"/>
              </a:rPr>
              <a:t>«Новогодние загадки для детей»</a:t>
            </a:r>
          </a:p>
        </p:txBody>
      </p:sp>
      <p:sp>
        <p:nvSpPr>
          <p:cNvPr id="13314" name="Rectangle 5"/>
          <p:cNvSpPr>
            <a:spLocks noGrp="1"/>
          </p:cNvSpPr>
          <p:nvPr>
            <p:ph type="subTitle" idx="4294967295"/>
          </p:nvPr>
        </p:nvSpPr>
        <p:spPr>
          <a:xfrm>
            <a:off x="1908175" y="1989138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FF0066"/>
                </a:solidFill>
              </a:rPr>
              <a:t>Автор: Мажура Юлия Михайловна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FF0066"/>
                </a:solidFill>
              </a:rPr>
              <a:t>Воспитатель высшей квалификационной категории МДОУ д/с КВ № 14 «Тополёк», 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ru-RU" sz="280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ChangeArrowheads="1"/>
          </p:cNvSpPr>
          <p:nvPr/>
        </p:nvSpPr>
        <p:spPr bwMode="auto">
          <a:xfrm>
            <a:off x="5003800" y="4005263"/>
            <a:ext cx="30495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Если лес укрыт снегами,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Если пахнет пирогами,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Если елка в дом идет,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Что за праздник? …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endParaRPr lang="ru-RU" sz="20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7019925" y="5661025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(Новый Год)</a:t>
            </a:r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323850" y="269875"/>
            <a:ext cx="36861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Наступили холода.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Обернулась в лёд вода.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Длинноухий зайка серый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Обернулся зайкой белым.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Перестал медведь реветь: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В спячку впал в бору медведь.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Кто скажет, кто знает,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Когда это бывает?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endParaRPr lang="ru-RU" sz="2000" b="1">
              <a:latin typeface="Times New Roman" pitchFamily="18" charset="0"/>
            </a:endParaRPr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1692275" y="2924175"/>
            <a:ext cx="99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8000"/>
                </a:solidFill>
              </a:rPr>
              <a:t>(Зима)</a:t>
            </a:r>
          </a:p>
        </p:txBody>
      </p:sp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2"/>
          <a:srcRect t="11159" b="13316"/>
          <a:stretch>
            <a:fillRect/>
          </a:stretch>
        </p:blipFill>
        <p:spPr bwMode="auto">
          <a:xfrm>
            <a:off x="395288" y="4221163"/>
            <a:ext cx="25749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33375"/>
            <a:ext cx="3062288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76250"/>
            <a:ext cx="9144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700000">
            <a:off x="3995738" y="2133600"/>
            <a:ext cx="9144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05006">
            <a:off x="6732588" y="3068638"/>
            <a:ext cx="914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5589588"/>
            <a:ext cx="914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3213100"/>
            <a:ext cx="9144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5300663"/>
            <a:ext cx="914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3213100"/>
            <a:ext cx="9144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789363"/>
            <a:ext cx="914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/>
      <p:bldP spid="14339" grpId="0"/>
      <p:bldP spid="143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323850" y="404813"/>
            <a:ext cx="32893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/>
              <a:t> </a:t>
            </a:r>
          </a:p>
          <a:p>
            <a:pPr algn="ctr"/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Ёжик на неё похож,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Листьев вовсе не найдёшь.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Как красавица, стройна,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А на Новый год - важна.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endParaRPr lang="ru-RU" sz="2000" b="1">
              <a:solidFill>
                <a:srgbClr val="008000"/>
              </a:solidFill>
              <a:latin typeface="Times New Roman" pitchFamily="18" charset="0"/>
            </a:endParaRPr>
          </a:p>
          <a:p>
            <a:pPr algn="ctr"/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 </a:t>
            </a:r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635375" y="692150"/>
            <a:ext cx="874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hlink"/>
                </a:solidFill>
              </a:rPr>
              <a:t>(Ёлка)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5003800" y="1268413"/>
            <a:ext cx="284480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Чьи рисунки на окне,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Как узор на хрустале?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Щиплет всякого за нос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Зимний дедушка …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endParaRPr lang="ru-RU"/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7380288" y="3068638"/>
            <a:ext cx="1089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(Мороз)</a:t>
            </a:r>
            <a:r>
              <a:rPr lang="ru-RU" sz="2000"/>
              <a:t/>
            </a:r>
            <a:br>
              <a:rPr lang="ru-RU" sz="2000"/>
            </a:b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/>
      <p:bldP spid="15363" grpId="0"/>
      <p:bldP spid="153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580063" y="333375"/>
            <a:ext cx="30956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Появился во дворе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Он в холодном декабре.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Неуклюжий и смешной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У катка стоит с метлой.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К ветру зимнему привык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Наш приятель …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endParaRPr lang="ru-RU" sz="20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77050" y="2565400"/>
            <a:ext cx="159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8000"/>
                </a:solidFill>
              </a:rPr>
              <a:t>(Снеговик)</a:t>
            </a:r>
            <a:r>
              <a:rPr lang="ru-RU"/>
              <a:t>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292600"/>
            <a:ext cx="20891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49135500" y="2376488"/>
            <a:ext cx="38306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libri" pitchFamily="34" charset="0"/>
              </a:rPr>
              <a:t>Она в серебро с жемчугами одета –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Волшебная внучка волшебного деда.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(Снегурка)</a:t>
            </a:r>
          </a:p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-443823725" y="3567113"/>
            <a:ext cx="71961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© Источник: http://www.vampodarok.com/kprazdnikam/ny/cont536.html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449135500" y="2376488"/>
            <a:ext cx="38306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libri" pitchFamily="34" charset="0"/>
              </a:rPr>
              <a:t>Она в серебро с жемчугами одета –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Волшебная внучка волшебного деда.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(Снегурка)</a:t>
            </a:r>
          </a:p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-443823725" y="3567113"/>
            <a:ext cx="71961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© Источник: http://www.vampodarok.com/kprazdnikam/ny/cont536.html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449135500" y="2376488"/>
            <a:ext cx="38306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libri" pitchFamily="34" charset="0"/>
              </a:rPr>
              <a:t>Она в серебро с жемчугами одета –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Волшебная внучка волшебного деда.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(Снегурка)</a:t>
            </a:r>
          </a:p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-443823725" y="3567113"/>
            <a:ext cx="71961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© Источник: http://www.vampodarok.com/kprazdnikam/ny/cont536.html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449113275" y="2101850"/>
            <a:ext cx="38750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libri" pitchFamily="34" charset="0"/>
              </a:rPr>
              <a:t>Ей не нужна горячая печурка,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Мороз и холод – все ей нипочем.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Привет всем шлет веселая …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Ее мы тоже к нам на праздник ждем.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(Снегурка)</a:t>
            </a:r>
          </a:p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-443845950" y="3841750"/>
            <a:ext cx="71961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© Источник: http://www.vampodarok.com/kprazdnikam/ny/cont536.html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82575" y="415925"/>
            <a:ext cx="3279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К детям в гости Дед Мороз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Внучку на санях привез.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Снежная фигурка —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К нам придет...</a:t>
            </a:r>
            <a:r>
              <a:rPr lang="ru-RU"/>
              <a:t> 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11188" y="2060575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(Снегурка)</a:t>
            </a:r>
          </a:p>
        </p:txBody>
      </p: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4365625"/>
            <a:ext cx="13589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555875" y="1773238"/>
            <a:ext cx="32115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Шуба теплая, мешок,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Валенки и посошок,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Борода и красный нос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Вот такой он – Дед Мороз.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А еще он очень добрый,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И веселый, и задорный.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В шубе дедушке не жарко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Нам дарить свои …</a:t>
            </a:r>
            <a:r>
              <a:rPr lang="ru-RU" sz="2000" b="1">
                <a:latin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</a:rPr>
            </a:br>
            <a:endParaRPr lang="ru-RU" sz="2000" b="1">
              <a:latin typeface="Times New Roman" pitchFamily="18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6011863" y="3911600"/>
            <a:ext cx="136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(Подарки)</a:t>
            </a:r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5330825"/>
            <a:ext cx="18049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98" grpId="0"/>
      <p:bldP spid="16399" grpId="0"/>
      <p:bldP spid="164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611188" y="620713"/>
            <a:ext cx="34020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Эта змейка в Новый год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К нам на елку заползет,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Подмигнет сто тысяч раз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Сотней разноцветных глаз.</a:t>
            </a:r>
            <a:r>
              <a:rPr lang="ru-RU" sz="2000">
                <a:latin typeface="Times New Roman" pitchFamily="18" charset="0"/>
              </a:rPr>
              <a:t> </a:t>
            </a:r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23850" y="1844675"/>
            <a:ext cx="326866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(Электрическая гирлянда)</a:t>
            </a:r>
            <a:br>
              <a:rPr lang="ru-RU" sz="2000" b="1">
                <a:solidFill>
                  <a:schemeClr val="hlink"/>
                </a:solidFill>
                <a:latin typeface="Times New Roman" pitchFamily="18" charset="0"/>
              </a:rPr>
            </a:br>
            <a:endParaRPr lang="ru-RU" sz="2000" b="1">
              <a:solidFill>
                <a:schemeClr val="hlink"/>
              </a:solidFill>
              <a:latin typeface="Times New Roman" pitchFamily="18" charset="0"/>
            </a:endParaRPr>
          </a:p>
          <a:p>
            <a:pPr algn="ctr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5219700" y="476250"/>
            <a:ext cx="27447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Встанет ёлочка в углу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У окошка на полу.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А на ёлке до макушки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Разноцветные …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endParaRPr lang="ru-RU" sz="20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3448050" y="2622550"/>
            <a:ext cx="24971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Верхушку украшая,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Сияет, как всегда,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Яркая, большая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Нарядная …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endParaRPr lang="ru-RU" sz="20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6084888" y="3500438"/>
            <a:ext cx="107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hlink"/>
                </a:solidFill>
              </a:rPr>
              <a:t>(</a:t>
            </a: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Звезда</a:t>
            </a:r>
            <a:r>
              <a:rPr lang="ru-RU" b="1">
                <a:solidFill>
                  <a:schemeClr val="hlink"/>
                </a:solidFill>
              </a:rPr>
              <a:t>)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156325" y="2038350"/>
            <a:ext cx="1503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(Игрушки)</a:t>
            </a:r>
            <a:r>
              <a:rPr lang="ru-RU" sz="20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/>
      <p:bldP spid="17411" grpId="0"/>
      <p:bldP spid="17412" grpId="0"/>
      <p:bldP spid="174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507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85225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23850" y="476250"/>
            <a:ext cx="34115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Время ёлку зажигать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Веселится и плясать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Крикнем мы на раз-два-три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Дружно ёлочка … </a:t>
            </a:r>
            <a:br>
              <a:rPr lang="ru-RU" sz="2000" b="1">
                <a:solidFill>
                  <a:srgbClr val="008000"/>
                </a:solidFill>
                <a:latin typeface="Times New Roman" pitchFamily="18" charset="0"/>
              </a:rPr>
            </a:br>
            <a:endParaRPr lang="ru-RU" sz="20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411413" y="1773238"/>
            <a:ext cx="887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hlink"/>
                </a:solidFill>
              </a:rPr>
              <a:t>(Гори)</a:t>
            </a:r>
            <a:br>
              <a:rPr lang="ru-RU" b="1">
                <a:solidFill>
                  <a:schemeClr val="hlink"/>
                </a:solidFill>
              </a:rPr>
            </a:b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643438" y="2060575"/>
            <a:ext cx="388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Это вовсе не поломка,</a:t>
            </a:r>
          </a:p>
          <a:p>
            <a:pPr algn="ctr"/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То она стреляет громко.</a:t>
            </a:r>
          </a:p>
          <a:p>
            <a:pPr algn="ctr"/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Вот так выстрел, как из пушки!</a:t>
            </a:r>
          </a:p>
          <a:p>
            <a:pPr algn="ctr"/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Ничего себе игрушка!</a:t>
            </a:r>
            <a:r>
              <a:rPr lang="ru-RU"/>
              <a:t> 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443663" y="3644900"/>
            <a:ext cx="1566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(Хлопушка)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39750" y="2565400"/>
            <a:ext cx="27384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Без пожара отмечайте</a:t>
            </a:r>
          </a:p>
          <a:p>
            <a:pPr algn="ctr"/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Новогодние деньки.</a:t>
            </a:r>
          </a:p>
          <a:p>
            <a:pPr algn="ctr"/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Осторожно зажигайте</a:t>
            </a:r>
          </a:p>
          <a:p>
            <a:pPr algn="ctr"/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Эти чудо - огоньки. 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763713" y="3933825"/>
            <a:ext cx="3095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(Бенгальские огни)</a:t>
            </a:r>
          </a:p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 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235450" y="4232275"/>
            <a:ext cx="36449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Елочка зажглась, и вдруг</a:t>
            </a:r>
          </a:p>
          <a:p>
            <a:pPr algn="ctr"/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Все ребята встали в круг.</a:t>
            </a:r>
          </a:p>
          <a:p>
            <a:pPr algn="ctr"/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Каждый с кругом тем знаком.</a:t>
            </a:r>
          </a:p>
          <a:p>
            <a:pPr algn="ctr"/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Как его мы назовем?</a:t>
            </a:r>
            <a:r>
              <a:rPr lang="ru-RU"/>
              <a:t> 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6948488" y="5711825"/>
            <a:ext cx="132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(Хоровод)</a:t>
            </a:r>
          </a:p>
        </p:txBody>
      </p:sp>
      <p:pic>
        <p:nvPicPr>
          <p:cNvPr id="18442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448175"/>
            <a:ext cx="38893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7B6C68"/>
              </a:clrFrom>
              <a:clrTo>
                <a:srgbClr val="7B6C6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25425"/>
            <a:ext cx="20494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3" grpId="0"/>
      <p:bldP spid="19464" grpId="0"/>
      <p:bldP spid="19465" grpId="0"/>
      <p:bldP spid="19466" grpId="0"/>
      <p:bldP spid="19467" grpId="0"/>
      <p:bldP spid="194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38" y="334963"/>
            <a:ext cx="61817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5"/>
          <p:cNvSpPr>
            <a:spLocks noChangeArrowheads="1"/>
          </p:cNvSpPr>
          <p:nvPr/>
        </p:nvSpPr>
        <p:spPr bwMode="auto">
          <a:xfrm>
            <a:off x="271463" y="1939925"/>
            <a:ext cx="6164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http://s53.radikal.ru/i140/1307/b3/71411e0fd1c1x.jpg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мишки</a:t>
            </a:r>
          </a:p>
        </p:txBody>
      </p:sp>
      <p:sp>
        <p:nvSpPr>
          <p:cNvPr id="19459" name="Прямоугольник 6"/>
          <p:cNvSpPr>
            <a:spLocks noChangeArrowheads="1"/>
          </p:cNvSpPr>
          <p:nvPr/>
        </p:nvSpPr>
        <p:spPr bwMode="auto">
          <a:xfrm>
            <a:off x="277813" y="2309813"/>
            <a:ext cx="6913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http://s61.radikal.ru/i174/1307/02/2e7f01b72c1e.png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рисунки </a:t>
            </a:r>
          </a:p>
        </p:txBody>
      </p:sp>
      <p:sp>
        <p:nvSpPr>
          <p:cNvPr id="19460" name="Прямоугольник 38"/>
          <p:cNvSpPr>
            <a:spLocks noChangeArrowheads="1"/>
          </p:cNvSpPr>
          <p:nvPr/>
        </p:nvSpPr>
        <p:spPr bwMode="auto">
          <a:xfrm>
            <a:off x="250825" y="1341438"/>
            <a:ext cx="8564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http://img-fotki.yandex.ru/get/3800/sve70928518.158/0_17ccc_45dbe0f1_L.jpg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 снежинки</a:t>
            </a:r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468313" y="2781300"/>
            <a:ext cx="683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6"/>
              </a:rPr>
              <a:t>http://detochki-doma.ru/zagadki-pro-novyiy-god/#ixzz2nO2GKVn5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352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Monotype Corsiva</vt:lpstr>
      <vt:lpstr>Times New Roman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«Новогодние загадки для детей»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 «Новогодний»</dc:title>
  <dc:creator>Анжелика</dc:creator>
  <cp:lastModifiedBy>Admin</cp:lastModifiedBy>
  <cp:revision>22</cp:revision>
  <dcterms:created xsi:type="dcterms:W3CDTF">2013-07-11T17:17:51Z</dcterms:created>
  <dcterms:modified xsi:type="dcterms:W3CDTF">2013-12-13T20:41:35Z</dcterms:modified>
</cp:coreProperties>
</file>